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"/>
  </p:notesMasterIdLst>
  <p:handoutMasterIdLst>
    <p:handoutMasterId r:id="rId18"/>
  </p:handoutMasterIdLst>
  <p:sldIdLst>
    <p:sldId id="264" r:id="rId3"/>
    <p:sldId id="270" r:id="rId4"/>
    <p:sldId id="258" r:id="rId5"/>
    <p:sldId id="272" r:id="rId6"/>
    <p:sldId id="273" r:id="rId8"/>
    <p:sldId id="277" r:id="rId9"/>
    <p:sldId id="283" r:id="rId10"/>
    <p:sldId id="308" r:id="rId11"/>
    <p:sldId id="309" r:id="rId12"/>
    <p:sldId id="304" r:id="rId13"/>
    <p:sldId id="290" r:id="rId14"/>
    <p:sldId id="305" r:id="rId15"/>
    <p:sldId id="306" r:id="rId16"/>
    <p:sldId id="311" r:id="rId17"/>
  </p:sldIdLst>
  <p:sldSz cx="12192000" cy="6858000"/>
  <p:notesSz cx="7103745" cy="10234295"/>
  <p:embeddedFontLst>
    <p:embeddedFont>
      <p:font typeface="Calibri" panose="020F0502020204030204" charset="0"/>
      <p:regular r:id="rId22"/>
      <p:bold r:id="rId23"/>
      <p:italic r:id="rId24"/>
      <p:boldItalic r:id="rId25"/>
    </p:embeddedFont>
    <p:embeddedFont>
      <p:font typeface="新宋体" panose="02010609030101010101" charset="-122"/>
      <p:regular r:id="rId26"/>
    </p:embeddedFont>
    <p:embeddedFont>
      <p:font typeface="微软雅黑" panose="020B0503020204020204" charset="-122"/>
      <p:regular r:id="rId27"/>
    </p:embeddedFont>
    <p:embeddedFont>
      <p:font typeface="Calibri Light" panose="020F0302020204030204" charset="0"/>
      <p:regular r:id="rId28"/>
      <p:italic r:id="rId29"/>
    </p:embeddedFont>
    <p:embeddedFont>
      <p:font typeface="黑体" panose="02010609060101010101" charset="-122"/>
      <p:regular r:id="rId30"/>
    </p:embeddedFont>
  </p:embeddedFontLst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9A47"/>
    <a:srgbClr val="269341"/>
    <a:srgbClr val="70AD47"/>
    <a:srgbClr val="E6C7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1" Type="http://schemas.openxmlformats.org/officeDocument/2006/relationships/tags" Target="tags/tag72.xml"/><Relationship Id="rId30" Type="http://schemas.openxmlformats.org/officeDocument/2006/relationships/font" Target="fonts/font9.fntdata"/><Relationship Id="rId3" Type="http://schemas.openxmlformats.org/officeDocument/2006/relationships/slide" Target="slides/slide1.xml"/><Relationship Id="rId29" Type="http://schemas.openxmlformats.org/officeDocument/2006/relationships/font" Target="fonts/font8.fntdata"/><Relationship Id="rId28" Type="http://schemas.openxmlformats.org/officeDocument/2006/relationships/font" Target="fonts/font7.fntdata"/><Relationship Id="rId27" Type="http://schemas.openxmlformats.org/officeDocument/2006/relationships/font" Target="fonts/font6.fntdata"/><Relationship Id="rId26" Type="http://schemas.openxmlformats.org/officeDocument/2006/relationships/font" Target="fonts/font5.fntdata"/><Relationship Id="rId25" Type="http://schemas.openxmlformats.org/officeDocument/2006/relationships/font" Target="fonts/font4.fntdata"/><Relationship Id="rId24" Type="http://schemas.openxmlformats.org/officeDocument/2006/relationships/font" Target="fonts/font3.fntdata"/><Relationship Id="rId23" Type="http://schemas.openxmlformats.org/officeDocument/2006/relationships/font" Target="fonts/font2.fntdata"/><Relationship Id="rId22" Type="http://schemas.openxmlformats.org/officeDocument/2006/relationships/font" Target="fonts/font1.fntdata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1">
            <a:alphaModFix amt="8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66.xml"/><Relationship Id="rId7" Type="http://schemas.openxmlformats.org/officeDocument/2006/relationships/image" Target="../media/image22.jpeg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0" Type="http://schemas.openxmlformats.org/officeDocument/2006/relationships/notesSlide" Target="../notesSlides/notesSlide5.xml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image" Target="../media/image4.jpeg"/><Relationship Id="rId1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6.jpeg"/><Relationship Id="rId7" Type="http://schemas.openxmlformats.org/officeDocument/2006/relationships/image" Target="../media/image25.jpeg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tags" Target="../tags/tag69.xml"/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0" Type="http://schemas.openxmlformats.org/officeDocument/2006/relationships/notesSlide" Target="../notesSlides/notesSlide6.xml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30.jpeg"/><Relationship Id="rId7" Type="http://schemas.openxmlformats.org/officeDocument/2006/relationships/image" Target="../media/image29.jpeg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tags" Target="../tags/tag70.xml"/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0" Type="http://schemas.openxmlformats.org/officeDocument/2006/relationships/notesSlide" Target="../notesSlides/notesSlide7.xml"/><Relationship Id="rId1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34.jpeg"/><Relationship Id="rId7" Type="http://schemas.openxmlformats.org/officeDocument/2006/relationships/image" Target="../media/image33.jpeg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tags" Target="../tags/tag71.xml"/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0" Type="http://schemas.openxmlformats.org/officeDocument/2006/relationships/notesSlide" Target="../notesSlides/notesSlide8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tags" Target="../tags/tag1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image" Target="../media/image4.jpeg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4" Type="http://schemas.openxmlformats.org/officeDocument/2006/relationships/notesSlide" Target="../notesSlides/notesSlide1.xml"/><Relationship Id="rId23" Type="http://schemas.openxmlformats.org/officeDocument/2006/relationships/slideLayout" Target="../slideLayouts/slideLayout2.xml"/><Relationship Id="rId22" Type="http://schemas.openxmlformats.org/officeDocument/2006/relationships/tags" Target="../tags/tag22.xml"/><Relationship Id="rId21" Type="http://schemas.openxmlformats.org/officeDocument/2006/relationships/image" Target="../media/image3.png"/><Relationship Id="rId20" Type="http://schemas.openxmlformats.org/officeDocument/2006/relationships/tags" Target="../tags/tag21.xml"/><Relationship Id="rId2" Type="http://schemas.openxmlformats.org/officeDocument/2006/relationships/image" Target="../media/image5.png"/><Relationship Id="rId19" Type="http://schemas.openxmlformats.org/officeDocument/2006/relationships/tags" Target="../tags/tag20.xml"/><Relationship Id="rId18" Type="http://schemas.openxmlformats.org/officeDocument/2006/relationships/tags" Target="../tags/tag19.xml"/><Relationship Id="rId17" Type="http://schemas.openxmlformats.org/officeDocument/2006/relationships/tags" Target="../tags/tag18.xml"/><Relationship Id="rId16" Type="http://schemas.openxmlformats.org/officeDocument/2006/relationships/tags" Target="../tags/tag17.xml"/><Relationship Id="rId15" Type="http://schemas.openxmlformats.org/officeDocument/2006/relationships/tags" Target="../tags/tag16.xml"/><Relationship Id="rId14" Type="http://schemas.openxmlformats.org/officeDocument/2006/relationships/tags" Target="../tags/tag15.xml"/><Relationship Id="rId13" Type="http://schemas.openxmlformats.org/officeDocument/2006/relationships/tags" Target="../tags/tag14.xml"/><Relationship Id="rId12" Type="http://schemas.openxmlformats.org/officeDocument/2006/relationships/tags" Target="../tags/tag13.xml"/><Relationship Id="rId11" Type="http://schemas.openxmlformats.org/officeDocument/2006/relationships/tags" Target="../tags/tag12.xml"/><Relationship Id="rId10" Type="http://schemas.openxmlformats.org/officeDocument/2006/relationships/tags" Target="../tags/tag11.xml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30.xml"/><Relationship Id="rId8" Type="http://schemas.openxmlformats.org/officeDocument/2006/relationships/tags" Target="../tags/tag29.xml"/><Relationship Id="rId7" Type="http://schemas.openxmlformats.org/officeDocument/2006/relationships/tags" Target="../tags/tag28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1" Type="http://schemas.openxmlformats.org/officeDocument/2006/relationships/slideLayout" Target="../slideLayouts/slideLayout2.xml"/><Relationship Id="rId40" Type="http://schemas.openxmlformats.org/officeDocument/2006/relationships/tags" Target="../tags/tag60.xml"/><Relationship Id="rId4" Type="http://schemas.openxmlformats.org/officeDocument/2006/relationships/tags" Target="../tags/tag25.xml"/><Relationship Id="rId39" Type="http://schemas.openxmlformats.org/officeDocument/2006/relationships/image" Target="../media/image3.png"/><Relationship Id="rId38" Type="http://schemas.openxmlformats.org/officeDocument/2006/relationships/tags" Target="../tags/tag59.xml"/><Relationship Id="rId37" Type="http://schemas.openxmlformats.org/officeDocument/2006/relationships/tags" Target="../tags/tag58.xml"/><Relationship Id="rId36" Type="http://schemas.openxmlformats.org/officeDocument/2006/relationships/tags" Target="../tags/tag57.xml"/><Relationship Id="rId35" Type="http://schemas.openxmlformats.org/officeDocument/2006/relationships/tags" Target="../tags/tag56.xml"/><Relationship Id="rId34" Type="http://schemas.openxmlformats.org/officeDocument/2006/relationships/tags" Target="../tags/tag55.xml"/><Relationship Id="rId33" Type="http://schemas.openxmlformats.org/officeDocument/2006/relationships/tags" Target="../tags/tag54.xml"/><Relationship Id="rId32" Type="http://schemas.openxmlformats.org/officeDocument/2006/relationships/tags" Target="../tags/tag53.xml"/><Relationship Id="rId31" Type="http://schemas.openxmlformats.org/officeDocument/2006/relationships/tags" Target="../tags/tag52.xml"/><Relationship Id="rId30" Type="http://schemas.openxmlformats.org/officeDocument/2006/relationships/tags" Target="../tags/tag51.xml"/><Relationship Id="rId3" Type="http://schemas.openxmlformats.org/officeDocument/2006/relationships/tags" Target="../tags/tag24.xml"/><Relationship Id="rId29" Type="http://schemas.openxmlformats.org/officeDocument/2006/relationships/tags" Target="../tags/tag50.xml"/><Relationship Id="rId28" Type="http://schemas.openxmlformats.org/officeDocument/2006/relationships/tags" Target="../tags/tag49.xml"/><Relationship Id="rId27" Type="http://schemas.openxmlformats.org/officeDocument/2006/relationships/tags" Target="../tags/tag48.xml"/><Relationship Id="rId26" Type="http://schemas.openxmlformats.org/officeDocument/2006/relationships/tags" Target="../tags/tag47.xml"/><Relationship Id="rId25" Type="http://schemas.openxmlformats.org/officeDocument/2006/relationships/tags" Target="../tags/tag46.xml"/><Relationship Id="rId24" Type="http://schemas.openxmlformats.org/officeDocument/2006/relationships/tags" Target="../tags/tag45.xml"/><Relationship Id="rId23" Type="http://schemas.openxmlformats.org/officeDocument/2006/relationships/tags" Target="../tags/tag44.xml"/><Relationship Id="rId22" Type="http://schemas.openxmlformats.org/officeDocument/2006/relationships/tags" Target="../tags/tag43.xml"/><Relationship Id="rId21" Type="http://schemas.openxmlformats.org/officeDocument/2006/relationships/tags" Target="../tags/tag42.xml"/><Relationship Id="rId20" Type="http://schemas.openxmlformats.org/officeDocument/2006/relationships/tags" Target="../tags/tag41.xml"/><Relationship Id="rId2" Type="http://schemas.openxmlformats.org/officeDocument/2006/relationships/tags" Target="../tags/tag23.xml"/><Relationship Id="rId19" Type="http://schemas.openxmlformats.org/officeDocument/2006/relationships/tags" Target="../tags/tag40.xml"/><Relationship Id="rId18" Type="http://schemas.openxmlformats.org/officeDocument/2006/relationships/tags" Target="../tags/tag39.xml"/><Relationship Id="rId17" Type="http://schemas.openxmlformats.org/officeDocument/2006/relationships/tags" Target="../tags/tag38.xml"/><Relationship Id="rId16" Type="http://schemas.openxmlformats.org/officeDocument/2006/relationships/tags" Target="../tags/tag37.xml"/><Relationship Id="rId15" Type="http://schemas.openxmlformats.org/officeDocument/2006/relationships/tags" Target="../tags/tag36.xml"/><Relationship Id="rId14" Type="http://schemas.openxmlformats.org/officeDocument/2006/relationships/tags" Target="../tags/tag35.xml"/><Relationship Id="rId13" Type="http://schemas.openxmlformats.org/officeDocument/2006/relationships/tags" Target="../tags/tag34.xml"/><Relationship Id="rId12" Type="http://schemas.openxmlformats.org/officeDocument/2006/relationships/tags" Target="../tags/tag33.xml"/><Relationship Id="rId11" Type="http://schemas.openxmlformats.org/officeDocument/2006/relationships/tags" Target="../tags/tag32.xml"/><Relationship Id="rId10" Type="http://schemas.openxmlformats.org/officeDocument/2006/relationships/tags" Target="../tags/tag31.xml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image" Target="../media/image4.jpeg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0.jpeg"/><Relationship Id="rId7" Type="http://schemas.openxmlformats.org/officeDocument/2006/relationships/image" Target="../media/image9.jpeg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tags" Target="../tags/tag63.xml"/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0" Type="http://schemas.openxmlformats.org/officeDocument/2006/relationships/notesSlide" Target="../notesSlides/notesSlide2.xml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4.jpeg"/><Relationship Id="rId7" Type="http://schemas.openxmlformats.org/officeDocument/2006/relationships/image" Target="../media/image13.jpeg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tags" Target="../tags/tag64.xml"/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0" Type="http://schemas.openxmlformats.org/officeDocument/2006/relationships/notesSlide" Target="../notesSlides/notesSlide3.xml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8.jpeg"/><Relationship Id="rId7" Type="http://schemas.openxmlformats.org/officeDocument/2006/relationships/image" Target="../media/image17.jpeg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tags" Target="../tags/tag65.xml"/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0" Type="http://schemas.openxmlformats.org/officeDocument/2006/relationships/notesSlide" Target="../notesSlides/notesSlide4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8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-6350" y="1607185"/>
            <a:ext cx="12204090" cy="530669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0000">
                <a:schemeClr val="bg1">
                  <a:alpha val="70000"/>
                </a:schemeClr>
              </a:gs>
              <a:gs pos="39000">
                <a:schemeClr val="bg1">
                  <a:alpha val="90000"/>
                </a:schemeClr>
              </a:gs>
              <a:gs pos="58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" name="图片 2" descr="b5c2727f8f2d9b2f37908980c8d1298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6005" y="4763770"/>
            <a:ext cx="2013585" cy="900430"/>
          </a:xfrm>
          <a:prstGeom prst="rect">
            <a:avLst/>
          </a:prstGeom>
        </p:spPr>
      </p:pic>
      <p:sp>
        <p:nvSpPr>
          <p:cNvPr id="20" name="圆角矩形 19"/>
          <p:cNvSpPr/>
          <p:nvPr/>
        </p:nvSpPr>
        <p:spPr>
          <a:xfrm>
            <a:off x="6527617" y="4994727"/>
            <a:ext cx="1746616" cy="512706"/>
          </a:xfrm>
          <a:prstGeom prst="roundRect">
            <a:avLst>
              <a:gd name="adj" fmla="val 50000"/>
            </a:avLst>
          </a:prstGeom>
          <a:noFill/>
          <a:ln w="15875">
            <a:gradFill>
              <a:gsLst>
                <a:gs pos="0">
                  <a:srgbClr val="26943D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002060"/>
              </a:solidFill>
              <a:latin typeface="思源宋体 CN SemiBold" panose="02020600000000000000" pitchFamily="18" charset="-122"/>
              <a:ea typeface="思源宋体 CN SemiBold" panose="02020600000000000000" pitchFamily="18" charset="-122"/>
              <a:cs typeface="+mn-ea"/>
              <a:sym typeface="思源宋体 CN SemiBold" panose="02020600000000000000" pitchFamily="18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6680964" y="5086452"/>
            <a:ext cx="1415286" cy="275590"/>
          </a:xfrm>
          <a:prstGeom prst="rect">
            <a:avLst/>
          </a:prstGeom>
        </p:spPr>
        <p:txBody>
          <a:bodyPr wrap="square">
            <a:spAutoFit/>
          </a:bodyPr>
          <a:p>
            <a:pPr algn="ctr" defTabSz="914400">
              <a:defRPr/>
            </a:pPr>
            <a:r>
              <a:rPr lang="en-US" altLang="zh-CN" sz="1200" dirty="0" smtClean="0">
                <a:solidFill>
                  <a:srgbClr val="002060"/>
                </a:solidFill>
                <a:latin typeface="Calibri" panose="020F0502020204030204" charset="0"/>
                <a:ea typeface="思源宋体 CN SemiBold" panose="02020600000000000000" pitchFamily="18" charset="-122"/>
                <a:cs typeface="Calibri" panose="020F0502020204030204" charset="0"/>
                <a:sym typeface="思源宋体 CN SemiBold" panose="02020600000000000000" pitchFamily="18" charset="-122"/>
              </a:rPr>
              <a:t>2025</a:t>
            </a:r>
            <a:r>
              <a:rPr lang="zh-CN" altLang="en-US" sz="1200" dirty="0" smtClean="0">
                <a:solidFill>
                  <a:srgbClr val="002060"/>
                </a:solidFill>
                <a:latin typeface="Calibri" panose="020F0502020204030204" charset="0"/>
                <a:ea typeface="思源宋体 CN SemiBold" panose="02020600000000000000" pitchFamily="18" charset="-122"/>
                <a:cs typeface="Calibri" panose="020F0502020204030204" charset="0"/>
                <a:sym typeface="思源宋体 CN SemiBold" panose="02020600000000000000" pitchFamily="18" charset="-122"/>
              </a:rPr>
              <a:t> </a:t>
            </a:r>
            <a:r>
              <a:rPr lang="en-US" altLang="zh-CN" sz="1200" dirty="0" smtClean="0">
                <a:solidFill>
                  <a:srgbClr val="002060"/>
                </a:solidFill>
                <a:latin typeface="Calibri" panose="020F0502020204030204" charset="0"/>
                <a:ea typeface="思源宋体 CN SemiBold" panose="02020600000000000000" pitchFamily="18" charset="-122"/>
                <a:cs typeface="Calibri" panose="020F0502020204030204" charset="0"/>
                <a:sym typeface="思源宋体 CN SemiBold" panose="02020600000000000000" pitchFamily="18" charset="-122"/>
              </a:rPr>
              <a:t>·</a:t>
            </a:r>
            <a:r>
              <a:rPr lang="en-US" altLang="zh-CN" sz="1200" dirty="0">
                <a:solidFill>
                  <a:srgbClr val="002060"/>
                </a:solidFill>
                <a:latin typeface="Calibri" panose="020F0502020204030204" charset="0"/>
                <a:ea typeface="思源宋体 CN SemiBold" panose="02020600000000000000" pitchFamily="18" charset="-122"/>
                <a:cs typeface="Calibri" panose="020F0502020204030204" charset="0"/>
                <a:sym typeface="思源宋体 CN SemiBold" panose="02020600000000000000" pitchFamily="18" charset="-122"/>
              </a:rPr>
              <a:t>December</a:t>
            </a:r>
            <a:endParaRPr lang="en-US" altLang="zh-CN" sz="1200" dirty="0">
              <a:solidFill>
                <a:srgbClr val="002060"/>
              </a:solidFill>
              <a:latin typeface="Calibri" panose="020F0502020204030204" charset="0"/>
              <a:ea typeface="思源宋体 CN SemiBold" panose="02020600000000000000" pitchFamily="18" charset="-122"/>
              <a:cs typeface="Calibri" panose="020F0502020204030204" charset="0"/>
              <a:sym typeface="思源宋体 CN SemiBold" panose="02020600000000000000" pitchFamily="18" charset="-122"/>
            </a:endParaRPr>
          </a:p>
        </p:txBody>
      </p:sp>
      <p:sp>
        <p:nvSpPr>
          <p:cNvPr id="7" name="矩形 259"/>
          <p:cNvSpPr>
            <a:spLocks noChangeArrowheads="1"/>
          </p:cNvSpPr>
          <p:nvPr/>
        </p:nvSpPr>
        <p:spPr bwMode="auto">
          <a:xfrm>
            <a:off x="1041400" y="1607185"/>
            <a:ext cx="10083800" cy="1261745"/>
          </a:xfrm>
          <a:prstGeom prst="rect">
            <a:avLst/>
          </a:prstGeom>
          <a:noFill/>
          <a:ln>
            <a:noFill/>
          </a:ln>
          <a:effectLst>
            <a:outerShdw blurRad="152400" dist="38100" dir="3000000" algn="t" rotWithShape="0">
              <a:prstClr val="black">
                <a:alpha val="3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p>
            <a:pPr algn="ctr" defTabSz="913765">
              <a:spcBef>
                <a:spcPct val="20000"/>
              </a:spcBef>
            </a:pPr>
            <a:r>
              <a:rPr lang="en-US" altLang="zh-CN" sz="6600" b="1" cap="all" dirty="0">
                <a:gradFill>
                  <a:gsLst>
                    <a:gs pos="0">
                      <a:srgbClr val="26943D"/>
                    </a:gs>
                    <a:gs pos="100000">
                      <a:schemeClr val="accent5">
                        <a:lumMod val="75000"/>
                      </a:schemeClr>
                    </a:gs>
                  </a:gsLst>
                  <a:lin ang="0" scaled="0"/>
                </a:gradFill>
                <a:latin typeface="Calibri" panose="020F0502020204030204" charset="0"/>
                <a:ea typeface="思源宋体 CN Heavy" panose="02020900000000000000" pitchFamily="18" charset="-122"/>
                <a:cs typeface="Calibri" panose="020F0502020204030204" charset="0"/>
                <a:sym typeface="思源宋体 CN SemiBold" panose="02020600000000000000" pitchFamily="18" charset="-122"/>
              </a:rPr>
              <a:t>Hydroponics </a:t>
            </a:r>
            <a:endParaRPr lang="en-US" altLang="zh-CN" sz="6600" b="1" cap="all" dirty="0">
              <a:gradFill>
                <a:gsLst>
                  <a:gs pos="0">
                    <a:srgbClr val="26943D"/>
                  </a:gs>
                  <a:gs pos="100000">
                    <a:schemeClr val="accent5">
                      <a:lumMod val="75000"/>
                    </a:schemeClr>
                  </a:gs>
                </a:gsLst>
                <a:lin ang="0" scaled="0"/>
              </a:gradFill>
              <a:latin typeface="Calibri" panose="020F0502020204030204" charset="0"/>
              <a:ea typeface="思源宋体 CN Heavy" panose="02020900000000000000" pitchFamily="18" charset="-122"/>
              <a:cs typeface="Calibri" panose="020F0502020204030204" charset="0"/>
              <a:sym typeface="思源宋体 CN SemiBold" panose="02020600000000000000" pitchFamily="18" charset="-122"/>
            </a:endParaRPr>
          </a:p>
          <a:p>
            <a:pPr algn="ctr" defTabSz="913765">
              <a:spcBef>
                <a:spcPct val="20000"/>
              </a:spcBef>
            </a:pPr>
            <a:r>
              <a:rPr lang="en-US" altLang="zh-CN" sz="6600" b="1" cap="all" dirty="0">
                <a:gradFill>
                  <a:gsLst>
                    <a:gs pos="0">
                      <a:srgbClr val="26943D"/>
                    </a:gs>
                    <a:gs pos="100000">
                      <a:schemeClr val="accent5">
                        <a:lumMod val="75000"/>
                      </a:schemeClr>
                    </a:gs>
                  </a:gsLst>
                  <a:lin ang="0" scaled="0"/>
                </a:gradFill>
                <a:latin typeface="Calibri" panose="020F0502020204030204" charset="0"/>
                <a:ea typeface="思源宋体 CN Heavy" panose="02020900000000000000" pitchFamily="18" charset="-122"/>
                <a:cs typeface="Calibri" panose="020F0502020204030204" charset="0"/>
                <a:sym typeface="思源宋体 CN SemiBold" panose="02020600000000000000" pitchFamily="18" charset="-122"/>
              </a:rPr>
              <a:t>Catalog</a:t>
            </a:r>
            <a:endParaRPr lang="en-US" altLang="zh-CN" sz="6600" b="1" cap="all" dirty="0">
              <a:gradFill>
                <a:gsLst>
                  <a:gs pos="0">
                    <a:srgbClr val="26943D"/>
                  </a:gs>
                  <a:gs pos="100000">
                    <a:schemeClr val="accent5">
                      <a:lumMod val="75000"/>
                    </a:schemeClr>
                  </a:gs>
                </a:gsLst>
                <a:lin ang="0" scaled="0"/>
              </a:gradFill>
              <a:latin typeface="Calibri" panose="020F0502020204030204" charset="0"/>
              <a:ea typeface="思源宋体 CN Heavy" panose="02020900000000000000" pitchFamily="18" charset="-122"/>
              <a:cs typeface="Calibri" panose="020F0502020204030204" charset="0"/>
              <a:sym typeface="思源宋体 CN SemiBold" panose="02020600000000000000" pitchFamily="18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0" y="6667500"/>
            <a:ext cx="12192000" cy="244475"/>
          </a:xfrm>
          <a:prstGeom prst="rect">
            <a:avLst/>
          </a:prstGeom>
          <a:solidFill>
            <a:srgbClr val="269341">
              <a:alpha val="84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595994" y="4017679"/>
            <a:ext cx="4975376" cy="829945"/>
          </a:xfrm>
          <a:prstGeom prst="rect">
            <a:avLst/>
          </a:prstGeom>
        </p:spPr>
        <p:txBody>
          <a:bodyPr wrap="square">
            <a:spAutoFit/>
          </a:bodyPr>
          <a:p>
            <a:pPr algn="dist" defTabSz="914400">
              <a:defRPr/>
            </a:pPr>
            <a:r>
              <a:rPr lang="en-US" altLang="zh-CN" sz="1600" dirty="0">
                <a:solidFill>
                  <a:srgbClr val="002060"/>
                </a:solidFill>
                <a:latin typeface="Calibri" panose="020F0502020204030204" charset="0"/>
                <a:ea typeface="思源宋体 CN SemiBold" panose="02020600000000000000" pitchFamily="18" charset="-122"/>
                <a:cs typeface="Calibri" panose="020F0502020204030204" charset="0"/>
                <a:sym typeface="思源宋体 CN SemiBold" panose="02020600000000000000" pitchFamily="18" charset="-122"/>
              </a:rPr>
              <a:t>Smart Farming </a:t>
            </a:r>
            <a:r>
              <a:rPr lang="en-US" altLang="zh-CN" sz="2400" dirty="0" smtClean="0">
                <a:solidFill>
                  <a:srgbClr val="002060"/>
                </a:solidFill>
                <a:latin typeface="Calibri" panose="020F0502020204030204" charset="0"/>
                <a:ea typeface="思源宋体 CN Heavy" panose="02020900000000000000" pitchFamily="18" charset="-122"/>
                <a:cs typeface="Calibri" panose="020F0502020204030204" charset="0"/>
                <a:sym typeface="思源宋体 CN SemiBold" panose="02020600000000000000" pitchFamily="18" charset="-122"/>
              </a:rPr>
              <a:t>| </a:t>
            </a:r>
            <a:r>
              <a:rPr lang="en-US" altLang="zh-CN" sz="1600" dirty="0">
                <a:solidFill>
                  <a:srgbClr val="002060"/>
                </a:solidFill>
                <a:latin typeface="Calibri" panose="020F0502020204030204" charset="0"/>
                <a:ea typeface="思源宋体 CN SemiBold" panose="02020600000000000000" pitchFamily="18" charset="-122"/>
                <a:cs typeface="Calibri" panose="020F0502020204030204" charset="0"/>
                <a:sym typeface="思源宋体 CN SemiBold" panose="02020600000000000000" pitchFamily="18" charset="-122"/>
              </a:rPr>
              <a:t>Elegant Living</a:t>
            </a:r>
            <a:endParaRPr lang="en-US" altLang="zh-CN" sz="2400" dirty="0">
              <a:solidFill>
                <a:srgbClr val="002060"/>
              </a:solidFill>
              <a:latin typeface="Calibri" panose="020F0502020204030204" charset="0"/>
              <a:ea typeface="思源宋体 CN SemiBold" panose="02020600000000000000" pitchFamily="18" charset="-122"/>
              <a:cs typeface="Calibri" panose="020F0502020204030204" charset="0"/>
              <a:sym typeface="思源宋体 CN SemiBold" panose="02020600000000000000" pitchFamily="18" charset="-122"/>
            </a:endParaRPr>
          </a:p>
          <a:p>
            <a:pPr algn="dist" defTabSz="914400">
              <a:defRPr/>
            </a:pPr>
            <a:endParaRPr lang="zh-CN" altLang="en-US" sz="2400" dirty="0">
              <a:solidFill>
                <a:srgbClr val="002060"/>
              </a:solidFill>
              <a:latin typeface="Calibri" panose="020F0502020204030204" charset="0"/>
              <a:ea typeface="思源宋体 CN Heavy" panose="02020900000000000000" pitchFamily="18" charset="-122"/>
              <a:cs typeface="Calibri" panose="020F0502020204030204" charset="0"/>
              <a:sym typeface="思源宋体 CN SemiBold" panose="02020600000000000000" pitchFamily="18" charset="-122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2844006" y="4334743"/>
            <a:ext cx="655607" cy="0"/>
          </a:xfrm>
          <a:prstGeom prst="line">
            <a:avLst/>
          </a:prstGeom>
          <a:ln>
            <a:solidFill>
              <a:srgbClr val="002060">
                <a:alpha val="5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8624255" y="4334743"/>
            <a:ext cx="655607" cy="0"/>
          </a:xfrm>
          <a:prstGeom prst="line">
            <a:avLst/>
          </a:prstGeom>
          <a:ln>
            <a:solidFill>
              <a:srgbClr val="002060">
                <a:alpha val="5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0" y="1551940"/>
            <a:ext cx="12204090" cy="530669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0000">
                <a:schemeClr val="bg1">
                  <a:alpha val="70000"/>
                </a:schemeClr>
              </a:gs>
              <a:gs pos="39000">
                <a:schemeClr val="bg1">
                  <a:alpha val="90000"/>
                </a:schemeClr>
              </a:gs>
              <a:gs pos="58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🇨🇦</a:t>
            </a:r>
            <a:r>
              <a:rPr lang="en-US" altLang="zh-CN"/>
              <a:t> Client from Canada – Urban Vertical Farming Project</a:t>
            </a:r>
            <a:endParaRPr lang="en-US" altLang="zh-CN"/>
          </a:p>
        </p:txBody>
      </p:sp>
      <p:cxnSp>
        <p:nvCxnSpPr>
          <p:cNvPr id="74" name="直接连接符 73"/>
          <p:cNvCxnSpPr/>
          <p:nvPr/>
        </p:nvCxnSpPr>
        <p:spPr>
          <a:xfrm>
            <a:off x="550545" y="1000125"/>
            <a:ext cx="109556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文本框 74"/>
          <p:cNvSpPr txBox="1"/>
          <p:nvPr/>
        </p:nvSpPr>
        <p:spPr>
          <a:xfrm>
            <a:off x="448945" y="582930"/>
            <a:ext cx="5648325" cy="4127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zh-CN" sz="2000" spc="200">
                <a:solidFill>
                  <a:schemeClr val="tx1"/>
                </a:solidFill>
                <a:uFillTx/>
                <a:latin typeface="Calibri" panose="020F0502020204030204" charset="0"/>
                <a:cs typeface="Calibri" panose="020F0502020204030204" charset="0"/>
              </a:rPr>
              <a:t>New PVC Hydroponic Fodder Growing Rack</a:t>
            </a:r>
            <a:endParaRPr lang="en-US" altLang="zh-CN" sz="2000" spc="200">
              <a:solidFill>
                <a:schemeClr val="tx1"/>
              </a:solidFill>
              <a:uFillTx/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6" name="图片 5" descr="b5c2727f8f2d9b2f37908980c8d1298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3470" y="377190"/>
            <a:ext cx="1632585" cy="730250"/>
          </a:xfrm>
          <a:prstGeom prst="rect">
            <a:avLst/>
          </a:prstGeom>
        </p:spPr>
      </p:pic>
      <p:pic>
        <p:nvPicPr>
          <p:cNvPr id="278" name="picture 2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096398" y="1004427"/>
            <a:ext cx="346012" cy="56832"/>
          </a:xfrm>
          <a:prstGeom prst="rect">
            <a:avLst/>
          </a:prstGeom>
        </p:spPr>
      </p:pic>
      <p:pic>
        <p:nvPicPr>
          <p:cNvPr id="40" name="图片 39" descr="C:/Users/Administrator/Desktop/运营资料/产品/种植架/牧草架/牧草架/新塑料牧草架/主图/5.jpg5"/>
          <p:cNvPicPr/>
          <p:nvPr/>
        </p:nvPicPr>
        <p:blipFill>
          <a:blip r:embed="rId4"/>
          <a:srcRect t="4752" b="4752"/>
          <a:stretch>
            <a:fillRect/>
          </a:stretch>
        </p:blipFill>
        <p:spPr>
          <a:xfrm>
            <a:off x="550545" y="1518920"/>
            <a:ext cx="2472055" cy="2237740"/>
          </a:xfrm>
          <a:prstGeom prst="rect">
            <a:avLst/>
          </a:prstGeom>
          <a:effectLst/>
        </p:spPr>
      </p:pic>
      <p:pic>
        <p:nvPicPr>
          <p:cNvPr id="8" name="图片 7" descr="C:/Users/Administrator/Desktop/运营资料/产品/种植架/牧草架/牧草架/新塑料牧草架/主图/4.jpg4"/>
          <p:cNvPicPr/>
          <p:nvPr/>
        </p:nvPicPr>
        <p:blipFill>
          <a:blip r:embed="rId5"/>
          <a:srcRect t="4752" b="4752"/>
          <a:stretch>
            <a:fillRect/>
          </a:stretch>
        </p:blipFill>
        <p:spPr>
          <a:xfrm>
            <a:off x="3149600" y="1518920"/>
            <a:ext cx="2472055" cy="2237740"/>
          </a:xfrm>
          <a:prstGeom prst="rect">
            <a:avLst/>
          </a:prstGeom>
          <a:effectLst/>
        </p:spPr>
      </p:pic>
      <p:pic>
        <p:nvPicPr>
          <p:cNvPr id="9" name="图片 8" descr="C:/Users/Administrator/Desktop/运营资料/产品/种植架/牧草架/牧草架/新塑料牧草架/主图/3.jpg3"/>
          <p:cNvPicPr/>
          <p:nvPr/>
        </p:nvPicPr>
        <p:blipFill>
          <a:blip r:embed="rId6"/>
          <a:srcRect t="4752" b="4752"/>
          <a:stretch>
            <a:fillRect/>
          </a:stretch>
        </p:blipFill>
        <p:spPr>
          <a:xfrm>
            <a:off x="550545" y="3923665"/>
            <a:ext cx="2472055" cy="2237740"/>
          </a:xfrm>
          <a:prstGeom prst="rect">
            <a:avLst/>
          </a:prstGeom>
          <a:effectLst/>
        </p:spPr>
      </p:pic>
      <p:pic>
        <p:nvPicPr>
          <p:cNvPr id="2" name="图片 1" descr="C:/Users/Administrator/Desktop/运营资料/产品/种植架/牧草架/牧草架/新塑料牧草架/主图/2.jpg2"/>
          <p:cNvPicPr>
            <a:picLocks noChangeAspect="1"/>
          </p:cNvPicPr>
          <p:nvPr/>
        </p:nvPicPr>
        <p:blipFill>
          <a:blip r:embed="rId7"/>
          <a:srcRect l="82" r="82"/>
          <a:stretch>
            <a:fillRect/>
          </a:stretch>
        </p:blipFill>
        <p:spPr>
          <a:xfrm>
            <a:off x="3248660" y="3923665"/>
            <a:ext cx="2312035" cy="2315845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6211570" y="1565910"/>
            <a:ext cx="5980430" cy="45942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Product Name: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Old PVC Hydroponic Fodder Growing Rack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Standard Size (L </a:t>
            </a:r>
            <a:r>
              <a:rPr lang="en-US" altLang="en-US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×</a:t>
            </a: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W </a:t>
            </a:r>
            <a:r>
              <a:rPr lang="en-US" altLang="en-US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×</a:t>
            </a: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H):</a:t>
            </a:r>
            <a:endParaRPr lang="en-US" altLang="zh-CN" sz="1200" b="1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Number of Layers: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5 / 6 / 7 layers (customizable)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10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Daily Output (Reference):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30–70 kg per rack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100000"/>
              </a:lnSpc>
            </a:pP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(7–10 days growing cycle, depending on fodder type)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10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10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Main Frame: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High-strength PVC pipes with industrial-grade connectors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10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Features: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Waterproof, corrosion-resistant, rust-free, ideal for high-humidity environments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Algae Prevention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12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10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Suitable Crops: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Barley grass, wheatgrass, oat grass, alfalfa and other fodder crops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10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10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Water Tank Capacity: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60–100 L (customizable)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10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10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Water Pump Power: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30–50 W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10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10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Water Saving Rate: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≥80% with recirculating design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10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10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Basic Version (without pump):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USD 180–300 / set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10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10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Complete System (pump + trays):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USD 300–500 / set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8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0" y="1551940"/>
            <a:ext cx="12204090" cy="530669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0000">
                <a:schemeClr val="bg1">
                  <a:alpha val="70000"/>
                </a:schemeClr>
              </a:gs>
              <a:gs pos="39000">
                <a:schemeClr val="bg1">
                  <a:alpha val="90000"/>
                </a:schemeClr>
              </a:gs>
              <a:gs pos="58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流程图: 可选过程 1" descr="水培奶油生菜农场"/>
          <p:cNvSpPr/>
          <p:nvPr/>
        </p:nvSpPr>
        <p:spPr>
          <a:xfrm>
            <a:off x="5105569" y="1866715"/>
            <a:ext cx="1980015" cy="1980015"/>
          </a:xfrm>
          <a:prstGeom prst="flowChartAlternateProcess">
            <a:avLst/>
          </a:prstGeom>
          <a:blipFill rotWithShape="1">
            <a:blip r:embed="rId2"/>
            <a:stretch>
              <a:fillRect/>
            </a:stretch>
          </a:blip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5105400" y="454025"/>
            <a:ext cx="20447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en-US" altLang="zh-CN" sz="3600" spc="100">
                <a:solidFill>
                  <a:schemeClr val="tx1"/>
                </a:solidFill>
                <a:uFillTx/>
              </a:rPr>
              <a:t>seedbed</a:t>
            </a:r>
            <a:endParaRPr lang="en-US" altLang="zh-CN" sz="3600" spc="100">
              <a:solidFill>
                <a:schemeClr val="tx1"/>
              </a:solidFill>
              <a:uFillTx/>
            </a:endParaRPr>
          </a:p>
        </p:txBody>
      </p:sp>
      <p:sp>
        <p:nvSpPr>
          <p:cNvPr id="26" name="文本框 25"/>
          <p:cNvSpPr txBox="1"/>
          <p:nvPr>
            <p:custDataLst>
              <p:tags r:id="rId3"/>
            </p:custDataLst>
          </p:nvPr>
        </p:nvSpPr>
        <p:spPr>
          <a:xfrm>
            <a:off x="1423670" y="5227320"/>
            <a:ext cx="9358630" cy="4895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dist" fontAlgn="auto">
              <a:lnSpc>
                <a:spcPct val="150000"/>
              </a:lnSpc>
            </a:pPr>
            <a:r>
              <a:rPr lang="en-US" altLang="zh-CN" sz="16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  <a:sym typeface="+mn-ea"/>
              </a:rPr>
              <a:t>Each project is not just a farm - it's a living system of efficiency, balance, and growth.</a:t>
            </a:r>
            <a:endParaRPr lang="en-US" altLang="zh-CN" sz="16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charset="0"/>
              <a:ea typeface="新宋体" panose="02010609030101010101" charset="-122"/>
              <a:cs typeface="Calibri" panose="020F0502020204030204" charset="0"/>
              <a:sym typeface="+mn-ea"/>
            </a:endParaRPr>
          </a:p>
        </p:txBody>
      </p:sp>
      <p:sp>
        <p:nvSpPr>
          <p:cNvPr id="27" name="文本框 26"/>
          <p:cNvSpPr txBox="1"/>
          <p:nvPr>
            <p:custDataLst>
              <p:tags r:id="rId4"/>
            </p:custDataLst>
          </p:nvPr>
        </p:nvSpPr>
        <p:spPr>
          <a:xfrm>
            <a:off x="3939571" y="4352357"/>
            <a:ext cx="4327200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dist"/>
            <a:r>
              <a:rPr lang="en-US" altLang="zh-CN" sz="2000" dirty="0">
                <a:solidFill>
                  <a:schemeClr val="tx1"/>
                </a:solidFill>
                <a:latin typeface="Calibri" panose="020F0502020204030204" charset="0"/>
                <a:ea typeface="黑体" panose="02010609060101010101" charset="-122"/>
                <a:cs typeface="Calibri" panose="020F0502020204030204" charset="0"/>
                <a:sym typeface="Arial" panose="020B0604020202020204" pitchFamily="34" charset="0"/>
              </a:rPr>
              <a:t>Smart Farming, Elegant Living</a:t>
            </a:r>
            <a:endParaRPr lang="en-US" altLang="zh-CN" sz="2000" dirty="0">
              <a:solidFill>
                <a:schemeClr val="tx1"/>
              </a:solidFill>
              <a:latin typeface="Calibri" panose="020F0502020204030204" charset="0"/>
              <a:ea typeface="黑体" panose="02010609060101010101" charset="-122"/>
              <a:cs typeface="Calibri" panose="020F0502020204030204" charset="0"/>
              <a:sym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105400" y="4772660"/>
            <a:ext cx="19551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en-US" altLang="zh-CN" spc="200">
                <a:solidFill>
                  <a:schemeClr val="tx1">
                    <a:lumMod val="65000"/>
                    <a:lumOff val="35000"/>
                  </a:schemeClr>
                </a:solidFill>
                <a:uFillTx/>
                <a:sym typeface="+mn-ea"/>
              </a:rPr>
              <a:t>AURLANT</a:t>
            </a:r>
            <a:endParaRPr lang="en-US" altLang="zh-CN" spc="20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629025" y="4238625"/>
            <a:ext cx="4933950" cy="36000"/>
          </a:xfrm>
          <a:prstGeom prst="rect">
            <a:avLst/>
          </a:prstGeom>
          <a:gradFill>
            <a:gsLst>
              <a:gs pos="30000">
                <a:schemeClr val="tx1"/>
              </a:gs>
              <a:gs pos="96000">
                <a:schemeClr val="bg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567363" y="1749425"/>
            <a:ext cx="1071245" cy="22148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en-US" altLang="zh-CN" sz="13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n-US" altLang="zh-CN" sz="13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0" y="1551940"/>
            <a:ext cx="12204090" cy="530669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0000">
                <a:schemeClr val="bg1">
                  <a:alpha val="70000"/>
                </a:schemeClr>
              </a:gs>
              <a:gs pos="39000">
                <a:schemeClr val="bg1">
                  <a:alpha val="90000"/>
                </a:schemeClr>
              </a:gs>
              <a:gs pos="58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🇨🇦</a:t>
            </a:r>
            <a:r>
              <a:rPr lang="en-US" altLang="zh-CN"/>
              <a:t> Client from Canada – Urban Vertical Farming Project</a:t>
            </a:r>
            <a:endParaRPr lang="en-US" altLang="zh-CN"/>
          </a:p>
        </p:txBody>
      </p:sp>
      <p:cxnSp>
        <p:nvCxnSpPr>
          <p:cNvPr id="74" name="直接连接符 73"/>
          <p:cNvCxnSpPr/>
          <p:nvPr/>
        </p:nvCxnSpPr>
        <p:spPr>
          <a:xfrm>
            <a:off x="550545" y="1000125"/>
            <a:ext cx="109556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文本框 74"/>
          <p:cNvSpPr txBox="1"/>
          <p:nvPr/>
        </p:nvSpPr>
        <p:spPr>
          <a:xfrm>
            <a:off x="448945" y="582930"/>
            <a:ext cx="4105275" cy="4127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zh-CN" sz="2000" spc="200">
                <a:solidFill>
                  <a:schemeClr val="tx1"/>
                </a:solidFill>
                <a:uFillTx/>
                <a:latin typeface="Calibri" panose="020F0502020204030204" charset="0"/>
                <a:cs typeface="Calibri" panose="020F0502020204030204" charset="0"/>
              </a:rPr>
              <a:t>Tidal Nursery Bed</a:t>
            </a:r>
            <a:endParaRPr lang="en-US" altLang="zh-CN" sz="2000" spc="200">
              <a:solidFill>
                <a:schemeClr val="tx1"/>
              </a:solidFill>
              <a:uFillTx/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6" name="图片 5" descr="b5c2727f8f2d9b2f37908980c8d1298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3470" y="377190"/>
            <a:ext cx="1632585" cy="730250"/>
          </a:xfrm>
          <a:prstGeom prst="rect">
            <a:avLst/>
          </a:prstGeom>
        </p:spPr>
      </p:pic>
      <p:pic>
        <p:nvPicPr>
          <p:cNvPr id="278" name="picture 2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096398" y="1004427"/>
            <a:ext cx="346012" cy="56832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6211570" y="1765935"/>
            <a:ext cx="5980430" cy="42951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Product Name: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Tidal Nursery Bed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  <a:sym typeface="+mn-ea"/>
              </a:rPr>
              <a:t>Standard Size (L </a:t>
            </a:r>
            <a:r>
              <a:rPr lang="en-US" altLang="en-US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  <a:sym typeface="+mn-ea"/>
              </a:rPr>
              <a:t>×</a:t>
            </a: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  <a:sym typeface="+mn-ea"/>
              </a:rPr>
              <a:t> W </a:t>
            </a:r>
            <a:r>
              <a:rPr lang="en-US" altLang="en-US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  <a:sym typeface="+mn-ea"/>
              </a:rPr>
              <a:t>×</a:t>
            </a: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  <a:sym typeface="+mn-ea"/>
              </a:rPr>
              <a:t> H):</a:t>
            </a:r>
            <a:endParaRPr lang="en-US" altLang="zh-CN" sz="1200" b="1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Bench Surface Material: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Aluminum ebb &amp; flow tray / Galvanized steel tray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Frame Material: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Hot-dip galvanized steel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Load Capacity: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≥ 80–100 kg/m</a:t>
            </a:r>
            <a:r>
              <a:rPr lang="en-US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²</a:t>
            </a:r>
            <a:endParaRPr lang="en-US" altLang="en-US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en-US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Irrigation Method: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Ebb &amp; flow irrigation (timed flooding and automatic drainage)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Suitable Crops</a:t>
            </a:r>
            <a:r>
              <a:rPr lang="zh-CN" altLang="en-US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：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Vegetable seedlings (lettuce, tomato, pepper, etc.) </a:t>
            </a:r>
            <a:r>
              <a:rPr lang="zh-CN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、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Flower seedlings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Fodder grass &amp; hydroponic seedlings </a:t>
            </a:r>
            <a:r>
              <a:rPr lang="zh-CN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、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Cutting propagation and nursery plants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Control Type: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Manual control / Timer control / Intelligent control (optional)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 b="1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10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Compatible Systems (Optional):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Greenhouse controller, water pump, EC &amp; pH monitoring system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Application Scenarios</a:t>
            </a:r>
            <a:r>
              <a:rPr lang="zh-CN" altLang="en-US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：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Glass greenhouse / Plastic film greenhouse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Commercial seedling nurseries </a:t>
            </a:r>
            <a:r>
              <a:rPr lang="zh-CN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、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Hydroponic farms </a:t>
            </a:r>
            <a:r>
              <a:rPr lang="zh-CN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、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Modern facility agriculture projects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Single-layer Ebb and Flow Bench: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USD 120–300 / set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</p:txBody>
      </p:sp>
      <p:pic>
        <p:nvPicPr>
          <p:cNvPr id="40" name="图片 39" descr="C:/Users/Administrator/Desktop/运营资料/王文文/2-最新产品资料/3-垂直农场/4-苗床生长架/1-单层潮汐苗床/已处理/单层潮汐苗床 (12).jpg单层潮汐苗床 (12)"/>
          <p:cNvPicPr/>
          <p:nvPr/>
        </p:nvPicPr>
        <p:blipFill>
          <a:blip r:embed="rId5"/>
          <a:srcRect t="4752" b="4752"/>
          <a:stretch>
            <a:fillRect/>
          </a:stretch>
        </p:blipFill>
        <p:spPr>
          <a:xfrm>
            <a:off x="550545" y="1518920"/>
            <a:ext cx="2472055" cy="2237740"/>
          </a:xfrm>
          <a:prstGeom prst="rect">
            <a:avLst/>
          </a:prstGeom>
          <a:effectLst/>
        </p:spPr>
      </p:pic>
      <p:pic>
        <p:nvPicPr>
          <p:cNvPr id="8" name="图片 7" descr="C:/Users/Administrator/Desktop/运营资料/王文文/2-最新产品资料/3-垂直农场/4-苗床生长架/1-单层潮汐苗床/已处理/单层潮汐苗床 (13).jpg单层潮汐苗床 (13)"/>
          <p:cNvPicPr/>
          <p:nvPr/>
        </p:nvPicPr>
        <p:blipFill>
          <a:blip r:embed="rId6"/>
          <a:srcRect t="4752" b="4752"/>
          <a:stretch>
            <a:fillRect/>
          </a:stretch>
        </p:blipFill>
        <p:spPr>
          <a:xfrm>
            <a:off x="3149600" y="1518920"/>
            <a:ext cx="2472055" cy="2237740"/>
          </a:xfrm>
          <a:prstGeom prst="rect">
            <a:avLst/>
          </a:prstGeom>
          <a:effectLst/>
        </p:spPr>
      </p:pic>
      <p:pic>
        <p:nvPicPr>
          <p:cNvPr id="9" name="图片 8" descr="C:/Users/Administrator/Desktop/运营资料/王文文/2-最新产品资料/3-垂直农场/4-苗床生长架/1-单层潮汐苗床/已处理/单层潮汐苗床 (14).jpg单层潮汐苗床 (14)"/>
          <p:cNvPicPr/>
          <p:nvPr/>
        </p:nvPicPr>
        <p:blipFill>
          <a:blip r:embed="rId7"/>
          <a:srcRect t="4752" b="4752"/>
          <a:stretch>
            <a:fillRect/>
          </a:stretch>
        </p:blipFill>
        <p:spPr>
          <a:xfrm>
            <a:off x="550545" y="3923665"/>
            <a:ext cx="2472055" cy="2237740"/>
          </a:xfrm>
          <a:prstGeom prst="rect">
            <a:avLst/>
          </a:prstGeom>
          <a:effectLst/>
        </p:spPr>
      </p:pic>
      <p:pic>
        <p:nvPicPr>
          <p:cNvPr id="2" name="图片 1" descr="C:/Users/Administrator/Desktop/运营资料/王文文/2-最新产品资料/3-垂直农场/4-苗床生长架/1-单层潮汐苗床/已处理/单层潮汐苗床 (5).jpg单层潮汐苗床 (5)"/>
          <p:cNvPicPr>
            <a:picLocks noChangeAspect="1"/>
          </p:cNvPicPr>
          <p:nvPr/>
        </p:nvPicPr>
        <p:blipFill>
          <a:blip r:embed="rId8"/>
          <a:srcRect l="82" r="82"/>
          <a:stretch>
            <a:fillRect/>
          </a:stretch>
        </p:blipFill>
        <p:spPr>
          <a:xfrm>
            <a:off x="3248660" y="3923665"/>
            <a:ext cx="2312035" cy="23158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0" y="1551940"/>
            <a:ext cx="12204090" cy="530669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0000">
                <a:schemeClr val="bg1">
                  <a:alpha val="70000"/>
                </a:schemeClr>
              </a:gs>
              <a:gs pos="39000">
                <a:schemeClr val="bg1">
                  <a:alpha val="90000"/>
                </a:schemeClr>
              </a:gs>
              <a:gs pos="58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🇨🇦</a:t>
            </a:r>
            <a:r>
              <a:rPr lang="en-US" altLang="zh-CN"/>
              <a:t> Client from Canada – Urban Vertical Farming Project</a:t>
            </a:r>
            <a:endParaRPr lang="en-US" altLang="zh-CN"/>
          </a:p>
        </p:txBody>
      </p:sp>
      <p:cxnSp>
        <p:nvCxnSpPr>
          <p:cNvPr id="74" name="直接连接符 73"/>
          <p:cNvCxnSpPr/>
          <p:nvPr/>
        </p:nvCxnSpPr>
        <p:spPr>
          <a:xfrm>
            <a:off x="550545" y="1000125"/>
            <a:ext cx="109556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文本框 74"/>
          <p:cNvSpPr txBox="1"/>
          <p:nvPr/>
        </p:nvSpPr>
        <p:spPr>
          <a:xfrm>
            <a:off x="448945" y="582930"/>
            <a:ext cx="4105275" cy="4127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zh-CN" sz="2000" spc="200">
                <a:solidFill>
                  <a:schemeClr val="tx1"/>
                </a:solidFill>
                <a:uFillTx/>
                <a:latin typeface="Calibri" panose="020F0502020204030204" charset="0"/>
                <a:cs typeface="Calibri" panose="020F0502020204030204" charset="0"/>
              </a:rPr>
              <a:t>Rail-mounted seedling bed</a:t>
            </a:r>
            <a:endParaRPr lang="en-US" altLang="zh-CN" sz="2000" spc="200">
              <a:solidFill>
                <a:schemeClr val="tx1"/>
              </a:solidFill>
              <a:uFillTx/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6" name="图片 5" descr="b5c2727f8f2d9b2f37908980c8d1298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3470" y="377190"/>
            <a:ext cx="1632585" cy="730250"/>
          </a:xfrm>
          <a:prstGeom prst="rect">
            <a:avLst/>
          </a:prstGeom>
        </p:spPr>
      </p:pic>
      <p:pic>
        <p:nvPicPr>
          <p:cNvPr id="278" name="picture 2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096398" y="1004427"/>
            <a:ext cx="346012" cy="56832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6211570" y="1765935"/>
            <a:ext cx="5980430" cy="43681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Product Name: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Rail-mounted seedling bed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  <a:sym typeface="+mn-ea"/>
              </a:rPr>
              <a:t>Standard Size (L </a:t>
            </a:r>
            <a:r>
              <a:rPr lang="en-US" altLang="en-US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  <a:sym typeface="+mn-ea"/>
              </a:rPr>
              <a:t>×</a:t>
            </a: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  <a:sym typeface="+mn-ea"/>
              </a:rPr>
              <a:t> W </a:t>
            </a:r>
            <a:r>
              <a:rPr lang="en-US" altLang="en-US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  <a:sym typeface="+mn-ea"/>
              </a:rPr>
              <a:t>×</a:t>
            </a: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  <a:sym typeface="+mn-ea"/>
              </a:rPr>
              <a:t> H):</a:t>
            </a:r>
            <a:endParaRPr lang="en-US" altLang="zh-CN" sz="1200" b="1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Working Height: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650–800 mm (adjustable)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Moving Range: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Side-to-side rolling to maximize greenhouse space utilization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Bench Surface: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Aluminum alloy bench panels / Hot-dip galvanized steel panels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Frame: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Hot-dip galvanized steel tubes (corrosion-resistant)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Load Capacity: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≥ 80–120 kg/m</a:t>
            </a:r>
            <a:r>
              <a:rPr lang="en-US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²</a:t>
            </a:r>
            <a:endParaRPr lang="en-US" altLang="en-US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en-US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Optional Systems</a:t>
            </a:r>
            <a:r>
              <a:rPr lang="zh-CN" altLang="en-US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：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Ebb &amp; Flow irrigation system </a:t>
            </a:r>
            <a:r>
              <a:rPr lang="zh-CN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、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Overhead sprinkler / drip irrigation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LED grow lights </a:t>
            </a:r>
            <a:r>
              <a:rPr lang="zh-CN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、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Greenhouse climate control system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Suitable Crops</a:t>
            </a:r>
            <a:r>
              <a:rPr lang="zh-CN" altLang="en-US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：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Vegetable seedlings (lettuce, tomato, pepper, etc.)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Flower seedlings </a:t>
            </a:r>
            <a:r>
              <a:rPr lang="zh-CN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、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Strawberry seedlings </a:t>
            </a:r>
            <a:r>
              <a:rPr lang="zh-CN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、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Forage grass and hydroponic seedling trays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Application Scenarios</a:t>
            </a:r>
            <a:r>
              <a:rPr lang="zh-CN" altLang="en-US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：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Glass greenhouses </a:t>
            </a:r>
            <a:r>
              <a:rPr lang="zh-CN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、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Plastic film greenhouses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Commercial nurseries </a:t>
            </a:r>
            <a:r>
              <a:rPr lang="zh-CN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、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Modern agricultural parks </a:t>
            </a:r>
            <a:r>
              <a:rPr lang="zh-CN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、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Hydroponic farms and plant factories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Manual Rolling Bench: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USD 120–300 per set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Electric Rolling Bench: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USD 300–600 per set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</p:txBody>
      </p:sp>
      <p:pic>
        <p:nvPicPr>
          <p:cNvPr id="40" name="图片 39" descr="C:/Users/Administrator/Desktop/运营资料/王文文/2-最新产品资料/3-垂直农场/4-苗床生长架/2-多层轨道苗床/已处理/多层轨道苗床配图 (8).jpg多层轨道苗床配图 (8)"/>
          <p:cNvPicPr/>
          <p:nvPr/>
        </p:nvPicPr>
        <p:blipFill>
          <a:blip r:embed="rId5"/>
          <a:srcRect t="24544" b="24544"/>
          <a:stretch>
            <a:fillRect/>
          </a:stretch>
        </p:blipFill>
        <p:spPr>
          <a:xfrm>
            <a:off x="550545" y="1518920"/>
            <a:ext cx="2472055" cy="2237740"/>
          </a:xfrm>
          <a:prstGeom prst="rect">
            <a:avLst/>
          </a:prstGeom>
          <a:effectLst/>
        </p:spPr>
      </p:pic>
      <p:pic>
        <p:nvPicPr>
          <p:cNvPr id="8" name="图片 7" descr="C:/Users/Administrator/Desktop/运营资料/王文文/2-最新产品资料/3-垂直农场/4-苗床生长架/2-多层轨道苗床/已处理/多层轨道苗床 (3).jpg多层轨道苗床 (3)"/>
          <p:cNvPicPr/>
          <p:nvPr/>
        </p:nvPicPr>
        <p:blipFill>
          <a:blip r:embed="rId6"/>
          <a:srcRect t="4739" b="4739"/>
          <a:stretch>
            <a:fillRect/>
          </a:stretch>
        </p:blipFill>
        <p:spPr>
          <a:xfrm>
            <a:off x="3149600" y="1518920"/>
            <a:ext cx="2472055" cy="2237740"/>
          </a:xfrm>
          <a:prstGeom prst="rect">
            <a:avLst/>
          </a:prstGeom>
          <a:effectLst/>
        </p:spPr>
      </p:pic>
      <p:pic>
        <p:nvPicPr>
          <p:cNvPr id="9" name="图片 8" descr="C:/Users/Administrator/Desktop/运营资料/王文文/2-最新产品资料/3-垂直农场/4-苗床生长架/2-多层轨道苗床/已处理/多层轨道苗床配图 (7).jpg多层轨道苗床配图 (7)"/>
          <p:cNvPicPr/>
          <p:nvPr/>
        </p:nvPicPr>
        <p:blipFill>
          <a:blip r:embed="rId7"/>
          <a:srcRect l="8570" r="8570"/>
          <a:stretch>
            <a:fillRect/>
          </a:stretch>
        </p:blipFill>
        <p:spPr>
          <a:xfrm>
            <a:off x="550545" y="3923665"/>
            <a:ext cx="2472055" cy="2237740"/>
          </a:xfrm>
          <a:prstGeom prst="rect">
            <a:avLst/>
          </a:prstGeom>
          <a:effectLst/>
        </p:spPr>
      </p:pic>
      <p:pic>
        <p:nvPicPr>
          <p:cNvPr id="2" name="图片 1" descr="C:/Users/Administrator/Desktop/运营资料/王文文/2-最新产品资料/3-垂直农场/4-苗床生长架/2-多层轨道苗床/已处理/多层轨道苗床配图 (10).jpg多层轨道苗床配图 (10)"/>
          <p:cNvPicPr>
            <a:picLocks noChangeAspect="1"/>
          </p:cNvPicPr>
          <p:nvPr/>
        </p:nvPicPr>
        <p:blipFill>
          <a:blip r:embed="rId8"/>
          <a:srcRect l="82" r="82"/>
          <a:stretch>
            <a:fillRect/>
          </a:stretch>
        </p:blipFill>
        <p:spPr>
          <a:xfrm>
            <a:off x="3248660" y="3923665"/>
            <a:ext cx="2312035" cy="23158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0" y="1551940"/>
            <a:ext cx="12204090" cy="530669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0000">
                <a:schemeClr val="bg1">
                  <a:alpha val="70000"/>
                </a:schemeClr>
              </a:gs>
              <a:gs pos="39000">
                <a:schemeClr val="bg1">
                  <a:alpha val="90000"/>
                </a:schemeClr>
              </a:gs>
              <a:gs pos="58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🇨🇦</a:t>
            </a:r>
            <a:r>
              <a:rPr lang="en-US" altLang="zh-CN"/>
              <a:t> Client from Canada – Urban Vertical Farming Project</a:t>
            </a:r>
            <a:endParaRPr lang="en-US" altLang="zh-CN"/>
          </a:p>
        </p:txBody>
      </p:sp>
      <p:cxnSp>
        <p:nvCxnSpPr>
          <p:cNvPr id="74" name="直接连接符 73"/>
          <p:cNvCxnSpPr/>
          <p:nvPr/>
        </p:nvCxnSpPr>
        <p:spPr>
          <a:xfrm>
            <a:off x="550545" y="1000125"/>
            <a:ext cx="109556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文本框 74"/>
          <p:cNvSpPr txBox="1"/>
          <p:nvPr/>
        </p:nvSpPr>
        <p:spPr>
          <a:xfrm>
            <a:off x="448945" y="582930"/>
            <a:ext cx="4105275" cy="4127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zh-CN" sz="2000" spc="200">
                <a:solidFill>
                  <a:schemeClr val="tx1"/>
                </a:solidFill>
                <a:uFillTx/>
                <a:latin typeface="Calibri" panose="020F0502020204030204" charset="0"/>
                <a:cs typeface="Calibri" panose="020F0502020204030204" charset="0"/>
              </a:rPr>
              <a:t>Wire mesh seedbed</a:t>
            </a:r>
            <a:endParaRPr lang="en-US" altLang="zh-CN" sz="2000" spc="200">
              <a:solidFill>
                <a:schemeClr val="tx1"/>
              </a:solidFill>
              <a:uFillTx/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6" name="图片 5" descr="b5c2727f8f2d9b2f37908980c8d1298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3470" y="377190"/>
            <a:ext cx="1632585" cy="730250"/>
          </a:xfrm>
          <a:prstGeom prst="rect">
            <a:avLst/>
          </a:prstGeom>
        </p:spPr>
      </p:pic>
      <p:pic>
        <p:nvPicPr>
          <p:cNvPr id="278" name="picture 2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096398" y="1004427"/>
            <a:ext cx="346012" cy="56832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6211570" y="2080260"/>
            <a:ext cx="5980430" cy="37782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Product Name: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Wire mesh seedbed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 b="1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  <a:sym typeface="+mn-ea"/>
              </a:rPr>
              <a:t>Standard Size (L </a:t>
            </a:r>
            <a:r>
              <a:rPr lang="en-US" altLang="en-US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  <a:sym typeface="+mn-ea"/>
              </a:rPr>
              <a:t>×</a:t>
            </a: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  <a:sym typeface="+mn-ea"/>
              </a:rPr>
              <a:t> W </a:t>
            </a:r>
            <a:r>
              <a:rPr lang="en-US" altLang="en-US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  <a:sym typeface="+mn-ea"/>
              </a:rPr>
              <a:t>×</a:t>
            </a: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  <a:sym typeface="+mn-ea"/>
              </a:rPr>
              <a:t> H):</a:t>
            </a:r>
            <a:endParaRPr lang="en-US" altLang="zh-CN" sz="1200" b="1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Surface Type: 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Steel wire mesh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Frame: 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Reinforced galvanized steel edge frame to prevent deformation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 b="1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Bench Frame: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Hot-dip galvanized steel tubes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Wire Mesh Material: 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Hot-dip galvanized wire / Electro-galvanized wire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Corrosion Resistance: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High, suitable for high-humidity greenhouse environments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Service Life: 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8–15 years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 b="1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Suitable Crops</a:t>
            </a:r>
            <a:r>
              <a:rPr lang="zh-CN" altLang="en-US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：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Vegetable seedlings (lettuce, tomato, pepper, etc.)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Flower seedlings </a:t>
            </a:r>
            <a:r>
              <a:rPr lang="zh-CN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、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Strawberry plants </a:t>
            </a:r>
            <a:r>
              <a:rPr lang="zh-CN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、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Fodder grass and hydroponic seedling trays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Suitable Crops</a:t>
            </a:r>
            <a:r>
              <a:rPr lang="zh-CN" altLang="en-US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：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Vegetable seedlings (lettuce, tomato, pepper, etc.)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Flower seedlings </a:t>
            </a:r>
            <a:r>
              <a:rPr lang="zh-CN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、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Strawberry plants </a:t>
            </a:r>
            <a:r>
              <a:rPr lang="zh-CN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、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Fodder grass and hydroponic seedling trays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Price</a:t>
            </a:r>
            <a:r>
              <a:rPr lang="zh-CN" altLang="en-US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：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USD 50 – 150 per set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</p:txBody>
      </p:sp>
      <p:pic>
        <p:nvPicPr>
          <p:cNvPr id="40" name="图片 39" descr="C:/Users/Administrator/Desktop/运营资料/王文文/2-最新产品资料/3-垂直农场/4-苗床生长架/钢丝网苗床/2.jpg2"/>
          <p:cNvPicPr/>
          <p:nvPr/>
        </p:nvPicPr>
        <p:blipFill>
          <a:blip r:embed="rId5"/>
          <a:srcRect t="4752" b="4752"/>
          <a:stretch>
            <a:fillRect/>
          </a:stretch>
        </p:blipFill>
        <p:spPr>
          <a:xfrm>
            <a:off x="550545" y="1518920"/>
            <a:ext cx="2472055" cy="2237740"/>
          </a:xfrm>
          <a:prstGeom prst="rect">
            <a:avLst/>
          </a:prstGeom>
          <a:effectLst/>
        </p:spPr>
      </p:pic>
      <p:pic>
        <p:nvPicPr>
          <p:cNvPr id="8" name="图片 7" descr="C:/Users/Administrator/Desktop/运营资料/王文文/2-最新产品资料/3-垂直农场/4-苗床生长架/钢丝网苗床/3.jpg3"/>
          <p:cNvPicPr/>
          <p:nvPr/>
        </p:nvPicPr>
        <p:blipFill>
          <a:blip r:embed="rId6"/>
          <a:srcRect t="4752" b="4752"/>
          <a:stretch>
            <a:fillRect/>
          </a:stretch>
        </p:blipFill>
        <p:spPr>
          <a:xfrm>
            <a:off x="3149600" y="1518920"/>
            <a:ext cx="2472055" cy="2237740"/>
          </a:xfrm>
          <a:prstGeom prst="rect">
            <a:avLst/>
          </a:prstGeom>
          <a:effectLst/>
        </p:spPr>
      </p:pic>
      <p:pic>
        <p:nvPicPr>
          <p:cNvPr id="9" name="图片 8" descr="C:/Users/Administrator/Desktop/运营资料/王文文/2-最新产品资料/3-垂直农场/4-苗床生长架/钢丝网苗床/4.jpg4"/>
          <p:cNvPicPr/>
          <p:nvPr/>
        </p:nvPicPr>
        <p:blipFill>
          <a:blip r:embed="rId7"/>
          <a:srcRect t="4752" b="4752"/>
          <a:stretch>
            <a:fillRect/>
          </a:stretch>
        </p:blipFill>
        <p:spPr>
          <a:xfrm>
            <a:off x="550545" y="3923665"/>
            <a:ext cx="2472055" cy="2237740"/>
          </a:xfrm>
          <a:prstGeom prst="rect">
            <a:avLst/>
          </a:prstGeom>
          <a:effectLst/>
        </p:spPr>
      </p:pic>
      <p:pic>
        <p:nvPicPr>
          <p:cNvPr id="2" name="图片 1" descr="C:/Users/Administrator/Desktop/运营资料/王文文/2-最新产品资料/3-垂直农场/4-苗床生长架/钢丝网苗床/1.jpg1"/>
          <p:cNvPicPr>
            <a:picLocks noChangeAspect="1"/>
          </p:cNvPicPr>
          <p:nvPr/>
        </p:nvPicPr>
        <p:blipFill>
          <a:blip r:embed="rId8"/>
          <a:srcRect l="82" r="82"/>
          <a:stretch>
            <a:fillRect/>
          </a:stretch>
        </p:blipFill>
        <p:spPr>
          <a:xfrm>
            <a:off x="3248660" y="3923665"/>
            <a:ext cx="2312035" cy="23158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8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-6350" y="1607185"/>
            <a:ext cx="12204090" cy="530669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0000">
                <a:schemeClr val="bg1">
                  <a:alpha val="70000"/>
                </a:schemeClr>
              </a:gs>
              <a:gs pos="39000">
                <a:schemeClr val="bg1">
                  <a:alpha val="90000"/>
                </a:schemeClr>
              </a:gs>
              <a:gs pos="58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2933065" y="2083435"/>
            <a:ext cx="6189980" cy="415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dist">
              <a:lnSpc>
                <a:spcPct val="100000"/>
              </a:lnSpc>
            </a:pPr>
            <a:r>
              <a:rPr lang="en-US" altLang="zh-C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Smart Farming, Elegant Living</a:t>
            </a:r>
            <a:endParaRPr lang="en-US" altLang="zh-CN" sz="2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647950" y="5327015"/>
            <a:ext cx="1877060" cy="337185"/>
          </a:xfrm>
          <a:prstGeom prst="rect">
            <a:avLst/>
          </a:prstGeom>
          <a:noFill/>
          <a:effectLst>
            <a:outerShdw blurRad="50800" dir="2700000" algn="tl" rotWithShape="0">
              <a:srgbClr val="FCF6B0">
                <a:alpha val="40000"/>
              </a:srgbClr>
            </a:outerShdw>
          </a:effectLst>
        </p:spPr>
        <p:txBody>
          <a:bodyPr wrap="square" rtlCol="0">
            <a:spAutoFit/>
          </a:bodyPr>
          <a:p>
            <a:pPr algn="dist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Company Profile</a:t>
            </a:r>
            <a:endParaRPr lang="en-US" altLang="zh-CN" sz="160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3253105" y="4871720"/>
            <a:ext cx="6286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8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lang="en-US" altLang="zh-CN" sz="280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2847340" y="2900045"/>
            <a:ext cx="1440011" cy="1800013"/>
          </a:xfrm>
          <a:prstGeom prst="rect">
            <a:avLst/>
          </a:prstGeom>
          <a:noFill/>
          <a:ln w="22225">
            <a:gradFill>
              <a:gsLst>
                <a:gs pos="41000">
                  <a:srgbClr val="70AD47"/>
                </a:gs>
                <a:gs pos="19000">
                  <a:schemeClr val="bg1">
                    <a:lumMod val="85000"/>
                  </a:schemeClr>
                </a:gs>
                <a:gs pos="29000">
                  <a:schemeClr val="accent6"/>
                </a:gs>
                <a:gs pos="57000">
                  <a:schemeClr val="accent6"/>
                </a:gs>
                <a:gs pos="69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叶子"/>
          <p:cNvSpPr/>
          <p:nvPr/>
        </p:nvSpPr>
        <p:spPr bwMode="auto">
          <a:xfrm>
            <a:off x="3326130" y="3677920"/>
            <a:ext cx="482600" cy="444500"/>
          </a:xfrm>
          <a:custGeom>
            <a:avLst/>
            <a:gdLst>
              <a:gd name="T0" fmla="*/ 2911524 w 2965450"/>
              <a:gd name="T1" fmla="*/ 1176430 h 2371725"/>
              <a:gd name="T2" fmla="*/ 2844910 w 2965450"/>
              <a:gd name="T3" fmla="*/ 1344914 h 2371725"/>
              <a:gd name="T4" fmla="*/ 2700182 w 2965450"/>
              <a:gd name="T5" fmla="*/ 1530484 h 2371725"/>
              <a:gd name="T6" fmla="*/ 2505493 w 2965450"/>
              <a:gd name="T7" fmla="*/ 1695392 h 2371725"/>
              <a:gd name="T8" fmla="*/ 2169249 w 2965450"/>
              <a:gd name="T9" fmla="*/ 1741487 h 2371725"/>
              <a:gd name="T10" fmla="*/ 2397918 w 2965450"/>
              <a:gd name="T11" fmla="*/ 1682545 h 2371725"/>
              <a:gd name="T12" fmla="*/ 2183396 w 2965450"/>
              <a:gd name="T13" fmla="*/ 1677899 h 2371725"/>
              <a:gd name="T14" fmla="*/ 2373611 w 2965450"/>
              <a:gd name="T15" fmla="*/ 1414368 h 2371725"/>
              <a:gd name="T16" fmla="*/ 2721080 w 2965450"/>
              <a:gd name="T17" fmla="*/ 1383353 h 2371725"/>
              <a:gd name="T18" fmla="*/ 2440569 w 2965450"/>
              <a:gd name="T19" fmla="*/ 1405507 h 2371725"/>
              <a:gd name="T20" fmla="*/ 2455069 w 2965450"/>
              <a:gd name="T21" fmla="*/ 1215232 h 2371725"/>
              <a:gd name="T22" fmla="*/ 2696586 w 2965450"/>
              <a:gd name="T23" fmla="*/ 1129193 h 2371725"/>
              <a:gd name="T24" fmla="*/ 2758194 w 2965450"/>
              <a:gd name="T25" fmla="*/ 1109896 h 2371725"/>
              <a:gd name="T26" fmla="*/ 2763441 w 2965450"/>
              <a:gd name="T27" fmla="*/ 1002109 h 2371725"/>
              <a:gd name="T28" fmla="*/ 2520156 w 2965450"/>
              <a:gd name="T29" fmla="*/ 1140619 h 2371725"/>
              <a:gd name="T30" fmla="*/ 2435225 w 2965450"/>
              <a:gd name="T31" fmla="*/ 1138127 h 2371725"/>
              <a:gd name="T32" fmla="*/ 2273366 w 2965450"/>
              <a:gd name="T33" fmla="*/ 1398873 h 2371725"/>
              <a:gd name="T34" fmla="*/ 2248535 w 2965450"/>
              <a:gd name="T35" fmla="*/ 1342760 h 2371725"/>
              <a:gd name="T36" fmla="*/ 2140347 w 2965450"/>
              <a:gd name="T37" fmla="*/ 1706960 h 2371725"/>
              <a:gd name="T38" fmla="*/ 2156319 w 2965450"/>
              <a:gd name="T39" fmla="*/ 1989138 h 2371725"/>
              <a:gd name="T40" fmla="*/ 2108394 w 2965450"/>
              <a:gd name="T41" fmla="*/ 2305487 h 2371725"/>
              <a:gd name="T42" fmla="*/ 2061097 w 2965450"/>
              <a:gd name="T43" fmla="*/ 2135726 h 2371725"/>
              <a:gd name="T44" fmla="*/ 2000687 w 2965450"/>
              <a:gd name="T45" fmla="*/ 1772047 h 2371725"/>
              <a:gd name="T46" fmla="*/ 2089714 w 2965450"/>
              <a:gd name="T47" fmla="*/ 2246313 h 2371725"/>
              <a:gd name="T48" fmla="*/ 2094704 w 2965450"/>
              <a:gd name="T49" fmla="*/ 1581347 h 2371725"/>
              <a:gd name="T50" fmla="*/ 2137131 w 2965450"/>
              <a:gd name="T51" fmla="*/ 1287295 h 2371725"/>
              <a:gd name="T52" fmla="*/ 2250138 w 2965450"/>
              <a:gd name="T53" fmla="*/ 1082253 h 2371725"/>
              <a:gd name="T54" fmla="*/ 2491615 w 2965450"/>
              <a:gd name="T55" fmla="*/ 949135 h 2371725"/>
              <a:gd name="T56" fmla="*/ 2867511 w 2965450"/>
              <a:gd name="T57" fmla="*/ 858138 h 2371725"/>
              <a:gd name="T58" fmla="*/ 54801 w 2965450"/>
              <a:gd name="T59" fmla="*/ 42863 h 2371725"/>
              <a:gd name="T60" fmla="*/ 445550 w 2965450"/>
              <a:gd name="T61" fmla="*/ 177403 h 2371725"/>
              <a:gd name="T62" fmla="*/ 1146040 w 2965450"/>
              <a:gd name="T63" fmla="*/ 211931 h 2371725"/>
              <a:gd name="T64" fmla="*/ 1476430 w 2965450"/>
              <a:gd name="T65" fmla="*/ 317500 h 2371725"/>
              <a:gd name="T66" fmla="*/ 1681733 w 2965450"/>
              <a:gd name="T67" fmla="*/ 431800 h 2371725"/>
              <a:gd name="T68" fmla="*/ 1896566 w 2965450"/>
              <a:gd name="T69" fmla="*/ 822325 h 2371725"/>
              <a:gd name="T70" fmla="*/ 2062158 w 2965450"/>
              <a:gd name="T71" fmla="*/ 1324769 h 2371725"/>
              <a:gd name="T72" fmla="*/ 2045082 w 2965450"/>
              <a:gd name="T73" fmla="*/ 1670050 h 2371725"/>
              <a:gd name="T74" fmla="*/ 1928813 w 2965450"/>
              <a:gd name="T75" fmla="*/ 1036638 h 2371725"/>
              <a:gd name="T76" fmla="*/ 1674012 w 2965450"/>
              <a:gd name="T77" fmla="*/ 718227 h 2371725"/>
              <a:gd name="T78" fmla="*/ 1652012 w 2965450"/>
              <a:gd name="T79" fmla="*/ 960562 h 2371725"/>
              <a:gd name="T80" fmla="*/ 1286636 w 2965450"/>
              <a:gd name="T81" fmla="*/ 759967 h 2371725"/>
              <a:gd name="T82" fmla="*/ 1217106 w 2965450"/>
              <a:gd name="T83" fmla="*/ 633824 h 2371725"/>
              <a:gd name="T84" fmla="*/ 1017290 w 2965450"/>
              <a:gd name="T85" fmla="*/ 600686 h 2371725"/>
              <a:gd name="T86" fmla="*/ 413939 w 2965450"/>
              <a:gd name="T87" fmla="*/ 350444 h 2371725"/>
              <a:gd name="T88" fmla="*/ 875769 w 2965450"/>
              <a:gd name="T89" fmla="*/ 603018 h 2371725"/>
              <a:gd name="T90" fmla="*/ 446145 w 2965450"/>
              <a:gd name="T91" fmla="*/ 604954 h 2371725"/>
              <a:gd name="T92" fmla="*/ 690963 w 2965450"/>
              <a:gd name="T93" fmla="*/ 640576 h 2371725"/>
              <a:gd name="T94" fmla="*/ 1151765 w 2965450"/>
              <a:gd name="T95" fmla="*/ 708727 h 2371725"/>
              <a:gd name="T96" fmla="*/ 1509729 w 2965450"/>
              <a:gd name="T97" fmla="*/ 1046212 h 2371725"/>
              <a:gd name="T98" fmla="*/ 1193150 w 2965450"/>
              <a:gd name="T99" fmla="*/ 1156311 h 2371725"/>
              <a:gd name="T100" fmla="*/ 561975 w 2965450"/>
              <a:gd name="T101" fmla="*/ 1164688 h 2371725"/>
              <a:gd name="T102" fmla="*/ 1203068 w 2965450"/>
              <a:gd name="T103" fmla="*/ 1180645 h 2371725"/>
              <a:gd name="T104" fmla="*/ 1549400 w 2965450"/>
              <a:gd name="T105" fmla="*/ 1084507 h 2371725"/>
              <a:gd name="T106" fmla="*/ 1912343 w 2965450"/>
              <a:gd name="T107" fmla="*/ 1625032 h 2371725"/>
              <a:gd name="T108" fmla="*/ 1486345 w 2965450"/>
              <a:gd name="T109" fmla="*/ 1701422 h 2371725"/>
              <a:gd name="T110" fmla="*/ 1810040 w 2965450"/>
              <a:gd name="T111" fmla="*/ 1689234 h 2371725"/>
              <a:gd name="T112" fmla="*/ 1744475 w 2965450"/>
              <a:gd name="T113" fmla="*/ 1785938 h 2371725"/>
              <a:gd name="T114" fmla="*/ 1260803 w 2965450"/>
              <a:gd name="T115" fmla="*/ 1730772 h 2371725"/>
              <a:gd name="T116" fmla="*/ 791427 w 2965450"/>
              <a:gd name="T117" fmla="*/ 1547019 h 2371725"/>
              <a:gd name="T118" fmla="*/ 594464 w 2965450"/>
              <a:gd name="T119" fmla="*/ 1349375 h 2371725"/>
              <a:gd name="T120" fmla="*/ 459846 w 2965450"/>
              <a:gd name="T121" fmla="*/ 1043384 h 2371725"/>
              <a:gd name="T122" fmla="*/ 240645 w 2965450"/>
              <a:gd name="T123" fmla="*/ 821928 h 2371725"/>
              <a:gd name="T124" fmla="*/ 65522 w 2965450"/>
              <a:gd name="T125" fmla="*/ 402431 h 23717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965450" h="2371725">
                <a:moveTo>
                  <a:pt x="2962674" y="782638"/>
                </a:moveTo>
                <a:lnTo>
                  <a:pt x="2963467" y="802904"/>
                </a:lnTo>
                <a:lnTo>
                  <a:pt x="2964657" y="822375"/>
                </a:lnTo>
                <a:lnTo>
                  <a:pt x="2965450" y="841051"/>
                </a:lnTo>
                <a:lnTo>
                  <a:pt x="2965450" y="859727"/>
                </a:lnTo>
                <a:lnTo>
                  <a:pt x="2965450" y="877609"/>
                </a:lnTo>
                <a:lnTo>
                  <a:pt x="2965450" y="895093"/>
                </a:lnTo>
                <a:lnTo>
                  <a:pt x="2964260" y="928869"/>
                </a:lnTo>
                <a:lnTo>
                  <a:pt x="2961881" y="960261"/>
                </a:lnTo>
                <a:lnTo>
                  <a:pt x="2958709" y="990859"/>
                </a:lnTo>
                <a:lnTo>
                  <a:pt x="2954744" y="1019072"/>
                </a:lnTo>
                <a:lnTo>
                  <a:pt x="2949986" y="1046490"/>
                </a:lnTo>
                <a:lnTo>
                  <a:pt x="2945228" y="1071922"/>
                </a:lnTo>
                <a:lnTo>
                  <a:pt x="2939280" y="1095764"/>
                </a:lnTo>
                <a:lnTo>
                  <a:pt x="2932936" y="1118017"/>
                </a:lnTo>
                <a:lnTo>
                  <a:pt x="2925799" y="1138680"/>
                </a:lnTo>
                <a:lnTo>
                  <a:pt x="2919058" y="1158151"/>
                </a:lnTo>
                <a:lnTo>
                  <a:pt x="2911524" y="1176430"/>
                </a:lnTo>
                <a:lnTo>
                  <a:pt x="2903990" y="1193119"/>
                </a:lnTo>
                <a:lnTo>
                  <a:pt x="2896060" y="1208219"/>
                </a:lnTo>
                <a:lnTo>
                  <a:pt x="2888526" y="1222524"/>
                </a:lnTo>
                <a:lnTo>
                  <a:pt x="2880596" y="1235637"/>
                </a:lnTo>
                <a:lnTo>
                  <a:pt x="2872666" y="1246764"/>
                </a:lnTo>
                <a:lnTo>
                  <a:pt x="2865132" y="1257890"/>
                </a:lnTo>
                <a:lnTo>
                  <a:pt x="2857598" y="1267030"/>
                </a:lnTo>
                <a:lnTo>
                  <a:pt x="2850858" y="1275772"/>
                </a:lnTo>
                <a:lnTo>
                  <a:pt x="2843720" y="1283322"/>
                </a:lnTo>
                <a:lnTo>
                  <a:pt x="2836980" y="1290077"/>
                </a:lnTo>
                <a:lnTo>
                  <a:pt x="2831428" y="1295243"/>
                </a:lnTo>
                <a:lnTo>
                  <a:pt x="2825877" y="1300011"/>
                </a:lnTo>
                <a:lnTo>
                  <a:pt x="2817154" y="1307164"/>
                </a:lnTo>
                <a:lnTo>
                  <a:pt x="2811206" y="1311137"/>
                </a:lnTo>
                <a:lnTo>
                  <a:pt x="2809620" y="1312329"/>
                </a:lnTo>
                <a:lnTo>
                  <a:pt x="2811603" y="1328622"/>
                </a:lnTo>
                <a:lnTo>
                  <a:pt x="2850064" y="1330608"/>
                </a:lnTo>
                <a:lnTo>
                  <a:pt x="2844910" y="1344914"/>
                </a:lnTo>
                <a:lnTo>
                  <a:pt x="2839359" y="1358424"/>
                </a:lnTo>
                <a:lnTo>
                  <a:pt x="2833807" y="1371537"/>
                </a:lnTo>
                <a:lnTo>
                  <a:pt x="2827067" y="1383856"/>
                </a:lnTo>
                <a:lnTo>
                  <a:pt x="2820722" y="1395777"/>
                </a:lnTo>
                <a:lnTo>
                  <a:pt x="2814378" y="1407300"/>
                </a:lnTo>
                <a:lnTo>
                  <a:pt x="2807637" y="1418029"/>
                </a:lnTo>
                <a:lnTo>
                  <a:pt x="2800897" y="1428758"/>
                </a:lnTo>
                <a:lnTo>
                  <a:pt x="2793759" y="1438295"/>
                </a:lnTo>
                <a:lnTo>
                  <a:pt x="2786622" y="1447832"/>
                </a:lnTo>
                <a:lnTo>
                  <a:pt x="2779881" y="1456574"/>
                </a:lnTo>
                <a:lnTo>
                  <a:pt x="2772744" y="1464919"/>
                </a:lnTo>
                <a:lnTo>
                  <a:pt x="2765607" y="1472866"/>
                </a:lnTo>
                <a:lnTo>
                  <a:pt x="2758866" y="1480416"/>
                </a:lnTo>
                <a:lnTo>
                  <a:pt x="2744988" y="1493927"/>
                </a:lnTo>
                <a:lnTo>
                  <a:pt x="2732300" y="1505450"/>
                </a:lnTo>
                <a:lnTo>
                  <a:pt x="2720801" y="1515384"/>
                </a:lnTo>
                <a:lnTo>
                  <a:pt x="2709698" y="1523729"/>
                </a:lnTo>
                <a:lnTo>
                  <a:pt x="2700182" y="1530484"/>
                </a:lnTo>
                <a:lnTo>
                  <a:pt x="2692648" y="1535253"/>
                </a:lnTo>
                <a:lnTo>
                  <a:pt x="2686304" y="1538829"/>
                </a:lnTo>
                <a:lnTo>
                  <a:pt x="2681546" y="1541611"/>
                </a:lnTo>
                <a:lnTo>
                  <a:pt x="2723180" y="1546379"/>
                </a:lnTo>
                <a:lnTo>
                  <a:pt x="2701768" y="1563466"/>
                </a:lnTo>
                <a:lnTo>
                  <a:pt x="2680356" y="1578963"/>
                </a:lnTo>
                <a:lnTo>
                  <a:pt x="2658944" y="1594063"/>
                </a:lnTo>
                <a:lnTo>
                  <a:pt x="2637929" y="1607176"/>
                </a:lnTo>
                <a:lnTo>
                  <a:pt x="2618103" y="1619892"/>
                </a:lnTo>
                <a:lnTo>
                  <a:pt x="2598674" y="1631416"/>
                </a:lnTo>
                <a:lnTo>
                  <a:pt x="2580435" y="1641350"/>
                </a:lnTo>
                <a:lnTo>
                  <a:pt x="2563384" y="1650092"/>
                </a:lnTo>
                <a:lnTo>
                  <a:pt x="2547524" y="1658437"/>
                </a:lnTo>
                <a:lnTo>
                  <a:pt x="2533249" y="1665192"/>
                </a:lnTo>
                <a:lnTo>
                  <a:pt x="2509855" y="1675524"/>
                </a:lnTo>
                <a:lnTo>
                  <a:pt x="2495184" y="1681882"/>
                </a:lnTo>
                <a:lnTo>
                  <a:pt x="2490029" y="1683868"/>
                </a:lnTo>
                <a:lnTo>
                  <a:pt x="2505493" y="1695392"/>
                </a:lnTo>
                <a:lnTo>
                  <a:pt x="2489633" y="1700955"/>
                </a:lnTo>
                <a:lnTo>
                  <a:pt x="2473772" y="1706518"/>
                </a:lnTo>
                <a:lnTo>
                  <a:pt x="2457515" y="1711287"/>
                </a:lnTo>
                <a:lnTo>
                  <a:pt x="2441655" y="1715658"/>
                </a:lnTo>
                <a:lnTo>
                  <a:pt x="2426587" y="1719631"/>
                </a:lnTo>
                <a:lnTo>
                  <a:pt x="2411123" y="1723208"/>
                </a:lnTo>
                <a:lnTo>
                  <a:pt x="2395659" y="1725989"/>
                </a:lnTo>
                <a:lnTo>
                  <a:pt x="2380988" y="1729168"/>
                </a:lnTo>
                <a:lnTo>
                  <a:pt x="2351646" y="1733937"/>
                </a:lnTo>
                <a:lnTo>
                  <a:pt x="2323890" y="1737513"/>
                </a:lnTo>
                <a:lnTo>
                  <a:pt x="2297720" y="1740295"/>
                </a:lnTo>
                <a:lnTo>
                  <a:pt x="2273136" y="1741884"/>
                </a:lnTo>
                <a:lnTo>
                  <a:pt x="2250931" y="1742679"/>
                </a:lnTo>
                <a:lnTo>
                  <a:pt x="2230709" y="1743076"/>
                </a:lnTo>
                <a:lnTo>
                  <a:pt x="2212866" y="1743076"/>
                </a:lnTo>
                <a:lnTo>
                  <a:pt x="2197798" y="1742679"/>
                </a:lnTo>
                <a:lnTo>
                  <a:pt x="2176783" y="1741884"/>
                </a:lnTo>
                <a:lnTo>
                  <a:pt x="2169249" y="1741487"/>
                </a:lnTo>
                <a:lnTo>
                  <a:pt x="2162614" y="1738582"/>
                </a:lnTo>
                <a:lnTo>
                  <a:pt x="2166540" y="1726804"/>
                </a:lnTo>
                <a:lnTo>
                  <a:pt x="2173287" y="1706166"/>
                </a:lnTo>
                <a:lnTo>
                  <a:pt x="2176615" y="1696849"/>
                </a:lnTo>
                <a:lnTo>
                  <a:pt x="2185193" y="1698293"/>
                </a:lnTo>
                <a:lnTo>
                  <a:pt x="2195115" y="1699061"/>
                </a:lnTo>
                <a:lnTo>
                  <a:pt x="2205037" y="1699829"/>
                </a:lnTo>
                <a:lnTo>
                  <a:pt x="2225278" y="1700213"/>
                </a:lnTo>
                <a:lnTo>
                  <a:pt x="2246312" y="1699829"/>
                </a:lnTo>
                <a:lnTo>
                  <a:pt x="2266950" y="1699061"/>
                </a:lnTo>
                <a:lnTo>
                  <a:pt x="2287984" y="1697525"/>
                </a:lnTo>
                <a:lnTo>
                  <a:pt x="2307828" y="1695604"/>
                </a:lnTo>
                <a:lnTo>
                  <a:pt x="2327672" y="1693684"/>
                </a:lnTo>
                <a:lnTo>
                  <a:pt x="2346325" y="1690995"/>
                </a:lnTo>
                <a:lnTo>
                  <a:pt x="2363390" y="1688307"/>
                </a:lnTo>
                <a:lnTo>
                  <a:pt x="2391568" y="1683314"/>
                </a:lnTo>
                <a:lnTo>
                  <a:pt x="2392416" y="1683160"/>
                </a:lnTo>
                <a:lnTo>
                  <a:pt x="2397918" y="1682545"/>
                </a:lnTo>
                <a:lnTo>
                  <a:pt x="2405477" y="1680790"/>
                </a:lnTo>
                <a:lnTo>
                  <a:pt x="2410618" y="1679857"/>
                </a:lnTo>
                <a:lnTo>
                  <a:pt x="2417762" y="1678705"/>
                </a:lnTo>
                <a:lnTo>
                  <a:pt x="2407840" y="1680241"/>
                </a:lnTo>
                <a:lnTo>
                  <a:pt x="2405477" y="1680790"/>
                </a:lnTo>
                <a:lnTo>
                  <a:pt x="2392416" y="1683160"/>
                </a:lnTo>
                <a:lnTo>
                  <a:pt x="2387600" y="1683698"/>
                </a:lnTo>
                <a:lnTo>
                  <a:pt x="2377678" y="1685234"/>
                </a:lnTo>
                <a:lnTo>
                  <a:pt x="2356643" y="1687154"/>
                </a:lnTo>
                <a:lnTo>
                  <a:pt x="2336006" y="1687923"/>
                </a:lnTo>
                <a:lnTo>
                  <a:pt x="2315368" y="1688307"/>
                </a:lnTo>
                <a:lnTo>
                  <a:pt x="2295128" y="1687923"/>
                </a:lnTo>
                <a:lnTo>
                  <a:pt x="2276078" y="1687538"/>
                </a:lnTo>
                <a:lnTo>
                  <a:pt x="2257425" y="1686386"/>
                </a:lnTo>
                <a:lnTo>
                  <a:pt x="2239962" y="1685234"/>
                </a:lnTo>
                <a:lnTo>
                  <a:pt x="2224484" y="1683314"/>
                </a:lnTo>
                <a:lnTo>
                  <a:pt x="2197893" y="1679857"/>
                </a:lnTo>
                <a:lnTo>
                  <a:pt x="2183396" y="1677899"/>
                </a:lnTo>
                <a:lnTo>
                  <a:pt x="2195909" y="1645444"/>
                </a:lnTo>
                <a:lnTo>
                  <a:pt x="2210990" y="1607344"/>
                </a:lnTo>
                <a:lnTo>
                  <a:pt x="2219722" y="1586707"/>
                </a:lnTo>
                <a:lnTo>
                  <a:pt x="2229644" y="1565276"/>
                </a:lnTo>
                <a:lnTo>
                  <a:pt x="2239565" y="1543051"/>
                </a:lnTo>
                <a:lnTo>
                  <a:pt x="2250678" y="1520032"/>
                </a:lnTo>
                <a:lnTo>
                  <a:pt x="2261790" y="1496616"/>
                </a:lnTo>
                <a:lnTo>
                  <a:pt x="2274094" y="1472804"/>
                </a:lnTo>
                <a:lnTo>
                  <a:pt x="2287190" y="1448991"/>
                </a:lnTo>
                <a:lnTo>
                  <a:pt x="2301081" y="1424385"/>
                </a:lnTo>
                <a:lnTo>
                  <a:pt x="2315369" y="1399779"/>
                </a:lnTo>
                <a:lnTo>
                  <a:pt x="2316953" y="1397235"/>
                </a:lnTo>
                <a:lnTo>
                  <a:pt x="2316162" y="1399465"/>
                </a:lnTo>
                <a:lnTo>
                  <a:pt x="2321709" y="1401479"/>
                </a:lnTo>
                <a:lnTo>
                  <a:pt x="2329633" y="1404701"/>
                </a:lnTo>
                <a:lnTo>
                  <a:pt x="2340727" y="1407924"/>
                </a:lnTo>
                <a:lnTo>
                  <a:pt x="2354990" y="1411549"/>
                </a:lnTo>
                <a:lnTo>
                  <a:pt x="2373611" y="1414368"/>
                </a:lnTo>
                <a:lnTo>
                  <a:pt x="2383516" y="1416382"/>
                </a:lnTo>
                <a:lnTo>
                  <a:pt x="2395402" y="1417591"/>
                </a:lnTo>
                <a:lnTo>
                  <a:pt x="2407685" y="1418396"/>
                </a:lnTo>
                <a:lnTo>
                  <a:pt x="2420759" y="1419202"/>
                </a:lnTo>
                <a:lnTo>
                  <a:pt x="2435023" y="1420410"/>
                </a:lnTo>
                <a:lnTo>
                  <a:pt x="2450474" y="1420813"/>
                </a:lnTo>
                <a:lnTo>
                  <a:pt x="2467115" y="1420410"/>
                </a:lnTo>
                <a:lnTo>
                  <a:pt x="2484548" y="1420008"/>
                </a:lnTo>
                <a:lnTo>
                  <a:pt x="2503169" y="1418799"/>
                </a:lnTo>
                <a:lnTo>
                  <a:pt x="2522583" y="1417591"/>
                </a:lnTo>
                <a:lnTo>
                  <a:pt x="2543186" y="1415174"/>
                </a:lnTo>
                <a:lnTo>
                  <a:pt x="2564977" y="1413160"/>
                </a:lnTo>
                <a:lnTo>
                  <a:pt x="2588352" y="1409938"/>
                </a:lnTo>
                <a:lnTo>
                  <a:pt x="2612521" y="1405910"/>
                </a:lnTo>
                <a:lnTo>
                  <a:pt x="2637878" y="1401479"/>
                </a:lnTo>
                <a:lnTo>
                  <a:pt x="2664423" y="1396242"/>
                </a:lnTo>
                <a:lnTo>
                  <a:pt x="2692157" y="1390200"/>
                </a:lnTo>
                <a:lnTo>
                  <a:pt x="2721080" y="1383353"/>
                </a:lnTo>
                <a:lnTo>
                  <a:pt x="2751587" y="1375297"/>
                </a:lnTo>
                <a:lnTo>
                  <a:pt x="2782887" y="1366838"/>
                </a:lnTo>
                <a:lnTo>
                  <a:pt x="2769416" y="1370463"/>
                </a:lnTo>
                <a:lnTo>
                  <a:pt x="2753172" y="1374491"/>
                </a:lnTo>
                <a:lnTo>
                  <a:pt x="2732173" y="1378922"/>
                </a:lnTo>
                <a:lnTo>
                  <a:pt x="2706420" y="1384561"/>
                </a:lnTo>
                <a:lnTo>
                  <a:pt x="2677102" y="1390200"/>
                </a:lnTo>
                <a:lnTo>
                  <a:pt x="2644217" y="1395437"/>
                </a:lnTo>
                <a:lnTo>
                  <a:pt x="2609351" y="1400270"/>
                </a:lnTo>
                <a:lnTo>
                  <a:pt x="2591522" y="1402284"/>
                </a:lnTo>
                <a:lnTo>
                  <a:pt x="2572901" y="1404298"/>
                </a:lnTo>
                <a:lnTo>
                  <a:pt x="2554279" y="1405910"/>
                </a:lnTo>
                <a:lnTo>
                  <a:pt x="2534865" y="1407118"/>
                </a:lnTo>
                <a:lnTo>
                  <a:pt x="2516244" y="1407924"/>
                </a:lnTo>
                <a:lnTo>
                  <a:pt x="2496830" y="1407924"/>
                </a:lnTo>
                <a:lnTo>
                  <a:pt x="2478209" y="1407924"/>
                </a:lnTo>
                <a:lnTo>
                  <a:pt x="2459191" y="1407118"/>
                </a:lnTo>
                <a:lnTo>
                  <a:pt x="2440569" y="1405507"/>
                </a:lnTo>
                <a:lnTo>
                  <a:pt x="2422344" y="1403493"/>
                </a:lnTo>
                <a:lnTo>
                  <a:pt x="2404515" y="1400673"/>
                </a:lnTo>
                <a:lnTo>
                  <a:pt x="2387082" y="1397048"/>
                </a:lnTo>
                <a:lnTo>
                  <a:pt x="2370442" y="1392617"/>
                </a:lnTo>
                <a:lnTo>
                  <a:pt x="2354594" y="1387784"/>
                </a:lnTo>
                <a:lnTo>
                  <a:pt x="2346670" y="1384561"/>
                </a:lnTo>
                <a:lnTo>
                  <a:pt x="2339538" y="1381742"/>
                </a:lnTo>
                <a:lnTo>
                  <a:pt x="2332010" y="1378519"/>
                </a:lnTo>
                <a:lnTo>
                  <a:pt x="2329429" y="1377207"/>
                </a:lnTo>
                <a:lnTo>
                  <a:pt x="2330450" y="1375569"/>
                </a:lnTo>
                <a:lnTo>
                  <a:pt x="2345928" y="1350963"/>
                </a:lnTo>
                <a:lnTo>
                  <a:pt x="2362200" y="1327150"/>
                </a:lnTo>
                <a:lnTo>
                  <a:pt x="2379662" y="1303735"/>
                </a:lnTo>
                <a:lnTo>
                  <a:pt x="2397522" y="1280716"/>
                </a:lnTo>
                <a:lnTo>
                  <a:pt x="2416175" y="1257697"/>
                </a:lnTo>
                <a:lnTo>
                  <a:pt x="2434828" y="1236266"/>
                </a:lnTo>
                <a:lnTo>
                  <a:pt x="2445147" y="1225550"/>
                </a:lnTo>
                <a:lnTo>
                  <a:pt x="2455069" y="1215232"/>
                </a:lnTo>
                <a:lnTo>
                  <a:pt x="2465387" y="1205310"/>
                </a:lnTo>
                <a:lnTo>
                  <a:pt x="2475706" y="1194991"/>
                </a:lnTo>
                <a:lnTo>
                  <a:pt x="2486422" y="1185466"/>
                </a:lnTo>
                <a:lnTo>
                  <a:pt x="2497138" y="1176338"/>
                </a:lnTo>
                <a:lnTo>
                  <a:pt x="2508250" y="1167210"/>
                </a:lnTo>
                <a:lnTo>
                  <a:pt x="2518966" y="1158875"/>
                </a:lnTo>
                <a:lnTo>
                  <a:pt x="2553515" y="1137536"/>
                </a:lnTo>
                <a:lnTo>
                  <a:pt x="2565817" y="1138644"/>
                </a:lnTo>
                <a:lnTo>
                  <a:pt x="2578536" y="1139431"/>
                </a:lnTo>
                <a:lnTo>
                  <a:pt x="2591255" y="1139825"/>
                </a:lnTo>
                <a:lnTo>
                  <a:pt x="2603577" y="1139825"/>
                </a:lnTo>
                <a:lnTo>
                  <a:pt x="2615899" y="1139431"/>
                </a:lnTo>
                <a:lnTo>
                  <a:pt x="2628220" y="1138644"/>
                </a:lnTo>
                <a:lnTo>
                  <a:pt x="2640144" y="1137856"/>
                </a:lnTo>
                <a:lnTo>
                  <a:pt x="2652069" y="1136281"/>
                </a:lnTo>
                <a:lnTo>
                  <a:pt x="2663595" y="1134706"/>
                </a:lnTo>
                <a:lnTo>
                  <a:pt x="2675122" y="1133131"/>
                </a:lnTo>
                <a:lnTo>
                  <a:pt x="2696586" y="1129193"/>
                </a:lnTo>
                <a:lnTo>
                  <a:pt x="2717254" y="1124073"/>
                </a:lnTo>
                <a:lnTo>
                  <a:pt x="2736333" y="1118954"/>
                </a:lnTo>
                <a:lnTo>
                  <a:pt x="2753424" y="1113834"/>
                </a:lnTo>
                <a:lnTo>
                  <a:pt x="2769323" y="1108715"/>
                </a:lnTo>
                <a:lnTo>
                  <a:pt x="2782837" y="1103202"/>
                </a:lnTo>
                <a:lnTo>
                  <a:pt x="2790519" y="1100052"/>
                </a:lnTo>
                <a:lnTo>
                  <a:pt x="2797941" y="1097295"/>
                </a:lnTo>
                <a:lnTo>
                  <a:pt x="2807481" y="1093357"/>
                </a:lnTo>
                <a:lnTo>
                  <a:pt x="2810659" y="1091782"/>
                </a:lnTo>
                <a:lnTo>
                  <a:pt x="2810661" y="1091782"/>
                </a:lnTo>
                <a:lnTo>
                  <a:pt x="2816225" y="1089025"/>
                </a:lnTo>
                <a:lnTo>
                  <a:pt x="2810659" y="1091782"/>
                </a:lnTo>
                <a:lnTo>
                  <a:pt x="2794364" y="1098476"/>
                </a:lnTo>
                <a:lnTo>
                  <a:pt x="2790519" y="1100052"/>
                </a:lnTo>
                <a:lnTo>
                  <a:pt x="2788402" y="1100839"/>
                </a:lnTo>
                <a:lnTo>
                  <a:pt x="2778465" y="1103989"/>
                </a:lnTo>
                <a:lnTo>
                  <a:pt x="2768528" y="1106746"/>
                </a:lnTo>
                <a:lnTo>
                  <a:pt x="2758194" y="1109896"/>
                </a:lnTo>
                <a:lnTo>
                  <a:pt x="2748257" y="1112259"/>
                </a:lnTo>
                <a:lnTo>
                  <a:pt x="2738320" y="1114228"/>
                </a:lnTo>
                <a:lnTo>
                  <a:pt x="2717652" y="1118166"/>
                </a:lnTo>
                <a:lnTo>
                  <a:pt x="2697381" y="1121317"/>
                </a:lnTo>
                <a:lnTo>
                  <a:pt x="2677507" y="1123286"/>
                </a:lnTo>
                <a:lnTo>
                  <a:pt x="2658826" y="1124861"/>
                </a:lnTo>
                <a:lnTo>
                  <a:pt x="2640939" y="1125648"/>
                </a:lnTo>
                <a:lnTo>
                  <a:pt x="2624643" y="1126042"/>
                </a:lnTo>
                <a:lnTo>
                  <a:pt x="2609539" y="1126436"/>
                </a:lnTo>
                <a:lnTo>
                  <a:pt x="2596820" y="1126436"/>
                </a:lnTo>
                <a:lnTo>
                  <a:pt x="2578934" y="1125648"/>
                </a:lnTo>
                <a:lnTo>
                  <a:pt x="2573192" y="1125314"/>
                </a:lnTo>
                <a:lnTo>
                  <a:pt x="2601516" y="1107678"/>
                </a:lnTo>
                <a:lnTo>
                  <a:pt x="2650331" y="1077119"/>
                </a:lnTo>
                <a:lnTo>
                  <a:pt x="2699544" y="1045766"/>
                </a:lnTo>
                <a:lnTo>
                  <a:pt x="2722960" y="1029891"/>
                </a:lnTo>
                <a:lnTo>
                  <a:pt x="2744391" y="1015603"/>
                </a:lnTo>
                <a:lnTo>
                  <a:pt x="2763441" y="1002109"/>
                </a:lnTo>
                <a:lnTo>
                  <a:pt x="2778919" y="990997"/>
                </a:lnTo>
                <a:lnTo>
                  <a:pt x="2790428" y="981075"/>
                </a:lnTo>
                <a:lnTo>
                  <a:pt x="2794397" y="977900"/>
                </a:lnTo>
                <a:lnTo>
                  <a:pt x="2797175" y="974725"/>
                </a:lnTo>
                <a:lnTo>
                  <a:pt x="2770188" y="992584"/>
                </a:lnTo>
                <a:lnTo>
                  <a:pt x="2740025" y="1012428"/>
                </a:lnTo>
                <a:lnTo>
                  <a:pt x="2702322" y="1036638"/>
                </a:lnTo>
                <a:lnTo>
                  <a:pt x="2676635" y="1052427"/>
                </a:lnTo>
                <a:lnTo>
                  <a:pt x="2677429" y="1051322"/>
                </a:lnTo>
                <a:lnTo>
                  <a:pt x="2700337" y="987425"/>
                </a:lnTo>
                <a:lnTo>
                  <a:pt x="2672089" y="1055221"/>
                </a:lnTo>
                <a:lnTo>
                  <a:pt x="2659063" y="1063228"/>
                </a:lnTo>
                <a:lnTo>
                  <a:pt x="2636044" y="1077119"/>
                </a:lnTo>
                <a:lnTo>
                  <a:pt x="2612628" y="1090613"/>
                </a:lnTo>
                <a:lnTo>
                  <a:pt x="2588816" y="1104503"/>
                </a:lnTo>
                <a:lnTo>
                  <a:pt x="2565003" y="1117600"/>
                </a:lnTo>
                <a:lnTo>
                  <a:pt x="2542381" y="1129903"/>
                </a:lnTo>
                <a:lnTo>
                  <a:pt x="2520156" y="1140619"/>
                </a:lnTo>
                <a:lnTo>
                  <a:pt x="2514203" y="1143794"/>
                </a:lnTo>
                <a:lnTo>
                  <a:pt x="2508647" y="1147366"/>
                </a:lnTo>
                <a:lnTo>
                  <a:pt x="2496344" y="1154906"/>
                </a:lnTo>
                <a:lnTo>
                  <a:pt x="2484041" y="1164035"/>
                </a:lnTo>
                <a:lnTo>
                  <a:pt x="2470944" y="1174353"/>
                </a:lnTo>
                <a:lnTo>
                  <a:pt x="2457847" y="1186260"/>
                </a:lnTo>
                <a:lnTo>
                  <a:pt x="2444859" y="1198866"/>
                </a:lnTo>
                <a:lnTo>
                  <a:pt x="2444354" y="1197054"/>
                </a:lnTo>
                <a:lnTo>
                  <a:pt x="2442766" y="1189144"/>
                </a:lnTo>
                <a:lnTo>
                  <a:pt x="2441179" y="1180839"/>
                </a:lnTo>
                <a:lnTo>
                  <a:pt x="2440385" y="1172929"/>
                </a:lnTo>
                <a:lnTo>
                  <a:pt x="2438400" y="1156319"/>
                </a:lnTo>
                <a:lnTo>
                  <a:pt x="2437607" y="1140895"/>
                </a:lnTo>
                <a:lnTo>
                  <a:pt x="2437210" y="1127449"/>
                </a:lnTo>
                <a:lnTo>
                  <a:pt x="2436813" y="1116771"/>
                </a:lnTo>
                <a:lnTo>
                  <a:pt x="2437210" y="1106488"/>
                </a:lnTo>
                <a:lnTo>
                  <a:pt x="2436019" y="1121121"/>
                </a:lnTo>
                <a:lnTo>
                  <a:pt x="2435225" y="1138127"/>
                </a:lnTo>
                <a:lnTo>
                  <a:pt x="2435225" y="1156715"/>
                </a:lnTo>
                <a:lnTo>
                  <a:pt x="2435225" y="1175302"/>
                </a:lnTo>
                <a:lnTo>
                  <a:pt x="2435622" y="1206150"/>
                </a:lnTo>
                <a:lnTo>
                  <a:pt x="2435679" y="1208030"/>
                </a:lnTo>
                <a:lnTo>
                  <a:pt x="2430066" y="1213644"/>
                </a:lnTo>
                <a:lnTo>
                  <a:pt x="2416175" y="1228725"/>
                </a:lnTo>
                <a:lnTo>
                  <a:pt x="2401887" y="1244997"/>
                </a:lnTo>
                <a:lnTo>
                  <a:pt x="2387203" y="1262063"/>
                </a:lnTo>
                <a:lnTo>
                  <a:pt x="2372916" y="1279922"/>
                </a:lnTo>
                <a:lnTo>
                  <a:pt x="2358231" y="1298972"/>
                </a:lnTo>
                <a:lnTo>
                  <a:pt x="2343944" y="1318022"/>
                </a:lnTo>
                <a:lnTo>
                  <a:pt x="2329259" y="1338263"/>
                </a:lnTo>
                <a:lnTo>
                  <a:pt x="2314972" y="1359297"/>
                </a:lnTo>
                <a:lnTo>
                  <a:pt x="2300287" y="1380332"/>
                </a:lnTo>
                <a:lnTo>
                  <a:pt x="2286794" y="1401763"/>
                </a:lnTo>
                <a:lnTo>
                  <a:pt x="2279164" y="1413970"/>
                </a:lnTo>
                <a:lnTo>
                  <a:pt x="2276519" y="1407628"/>
                </a:lnTo>
                <a:lnTo>
                  <a:pt x="2273366" y="1398873"/>
                </a:lnTo>
                <a:lnTo>
                  <a:pt x="2270213" y="1389322"/>
                </a:lnTo>
                <a:lnTo>
                  <a:pt x="2264301" y="1369822"/>
                </a:lnTo>
                <a:lnTo>
                  <a:pt x="2259177" y="1348730"/>
                </a:lnTo>
                <a:lnTo>
                  <a:pt x="2253659" y="1326046"/>
                </a:lnTo>
                <a:lnTo>
                  <a:pt x="2248929" y="1303760"/>
                </a:lnTo>
                <a:lnTo>
                  <a:pt x="2244594" y="1281076"/>
                </a:lnTo>
                <a:lnTo>
                  <a:pt x="2240652" y="1257994"/>
                </a:lnTo>
                <a:lnTo>
                  <a:pt x="2234346" y="1216208"/>
                </a:lnTo>
                <a:lnTo>
                  <a:pt x="2229617" y="1181585"/>
                </a:lnTo>
                <a:lnTo>
                  <a:pt x="2225675" y="1149350"/>
                </a:lnTo>
                <a:lnTo>
                  <a:pt x="2226464" y="1174024"/>
                </a:lnTo>
                <a:lnTo>
                  <a:pt x="2228040" y="1198698"/>
                </a:lnTo>
                <a:lnTo>
                  <a:pt x="2230405" y="1223769"/>
                </a:lnTo>
                <a:lnTo>
                  <a:pt x="2233558" y="1248841"/>
                </a:lnTo>
                <a:lnTo>
                  <a:pt x="2236711" y="1273515"/>
                </a:lnTo>
                <a:lnTo>
                  <a:pt x="2240652" y="1297790"/>
                </a:lnTo>
                <a:lnTo>
                  <a:pt x="2244594" y="1320872"/>
                </a:lnTo>
                <a:lnTo>
                  <a:pt x="2248535" y="1342760"/>
                </a:lnTo>
                <a:lnTo>
                  <a:pt x="2256812" y="1381363"/>
                </a:lnTo>
                <a:lnTo>
                  <a:pt x="2263907" y="1412404"/>
                </a:lnTo>
                <a:lnTo>
                  <a:pt x="2268391" y="1431645"/>
                </a:lnTo>
                <a:lnTo>
                  <a:pt x="2259806" y="1446213"/>
                </a:lnTo>
                <a:lnTo>
                  <a:pt x="2246709" y="1468438"/>
                </a:lnTo>
                <a:lnTo>
                  <a:pt x="2234009" y="1491060"/>
                </a:lnTo>
                <a:lnTo>
                  <a:pt x="2221706" y="1513285"/>
                </a:lnTo>
                <a:lnTo>
                  <a:pt x="2209800" y="1535907"/>
                </a:lnTo>
                <a:lnTo>
                  <a:pt x="2198687" y="1558529"/>
                </a:lnTo>
                <a:lnTo>
                  <a:pt x="2191857" y="1573239"/>
                </a:lnTo>
                <a:lnTo>
                  <a:pt x="2135187" y="1403350"/>
                </a:lnTo>
                <a:lnTo>
                  <a:pt x="2179944" y="1598574"/>
                </a:lnTo>
                <a:lnTo>
                  <a:pt x="2178050" y="1602582"/>
                </a:lnTo>
                <a:lnTo>
                  <a:pt x="2168922" y="1624410"/>
                </a:lnTo>
                <a:lnTo>
                  <a:pt x="2160587" y="1645444"/>
                </a:lnTo>
                <a:lnTo>
                  <a:pt x="2153047" y="1666479"/>
                </a:lnTo>
                <a:lnTo>
                  <a:pt x="2146300" y="1686719"/>
                </a:lnTo>
                <a:lnTo>
                  <a:pt x="2140347" y="1706960"/>
                </a:lnTo>
                <a:lnTo>
                  <a:pt x="2135187" y="1725613"/>
                </a:lnTo>
                <a:lnTo>
                  <a:pt x="2135900" y="1726148"/>
                </a:lnTo>
                <a:lnTo>
                  <a:pt x="2162225" y="1737519"/>
                </a:lnTo>
                <a:lnTo>
                  <a:pt x="2160650" y="1745457"/>
                </a:lnTo>
                <a:lnTo>
                  <a:pt x="2157500" y="1767285"/>
                </a:lnTo>
                <a:lnTo>
                  <a:pt x="2155531" y="1782763"/>
                </a:lnTo>
                <a:lnTo>
                  <a:pt x="2153563" y="1800226"/>
                </a:lnTo>
                <a:lnTo>
                  <a:pt x="2151594" y="1820466"/>
                </a:lnTo>
                <a:lnTo>
                  <a:pt x="2150019" y="1841898"/>
                </a:lnTo>
                <a:lnTo>
                  <a:pt x="2149231" y="1864916"/>
                </a:lnTo>
                <a:lnTo>
                  <a:pt x="2148838" y="1889126"/>
                </a:lnTo>
                <a:lnTo>
                  <a:pt x="2149231" y="1913732"/>
                </a:lnTo>
                <a:lnTo>
                  <a:pt x="2149625" y="1926432"/>
                </a:lnTo>
                <a:lnTo>
                  <a:pt x="2150413" y="1939132"/>
                </a:lnTo>
                <a:lnTo>
                  <a:pt x="2151200" y="1951832"/>
                </a:lnTo>
                <a:lnTo>
                  <a:pt x="2153169" y="1964135"/>
                </a:lnTo>
                <a:lnTo>
                  <a:pt x="2154744" y="1976835"/>
                </a:lnTo>
                <a:lnTo>
                  <a:pt x="2156319" y="1989138"/>
                </a:lnTo>
                <a:lnTo>
                  <a:pt x="2159075" y="2001441"/>
                </a:lnTo>
                <a:lnTo>
                  <a:pt x="2161831" y="2013744"/>
                </a:lnTo>
                <a:lnTo>
                  <a:pt x="2164981" y="2024857"/>
                </a:lnTo>
                <a:lnTo>
                  <a:pt x="2166838" y="2031096"/>
                </a:lnTo>
                <a:lnTo>
                  <a:pt x="2247900" y="2219020"/>
                </a:lnTo>
                <a:lnTo>
                  <a:pt x="2234387" y="2224573"/>
                </a:lnTo>
                <a:lnTo>
                  <a:pt x="2221271" y="2230126"/>
                </a:lnTo>
                <a:lnTo>
                  <a:pt x="2208950" y="2236472"/>
                </a:lnTo>
                <a:lnTo>
                  <a:pt x="2197026" y="2242422"/>
                </a:lnTo>
                <a:lnTo>
                  <a:pt x="2185898" y="2248768"/>
                </a:lnTo>
                <a:lnTo>
                  <a:pt x="2175166" y="2255114"/>
                </a:lnTo>
                <a:lnTo>
                  <a:pt x="2164833" y="2261460"/>
                </a:lnTo>
                <a:lnTo>
                  <a:pt x="2155294" y="2267806"/>
                </a:lnTo>
                <a:lnTo>
                  <a:pt x="2146550" y="2274549"/>
                </a:lnTo>
                <a:lnTo>
                  <a:pt x="2137806" y="2280499"/>
                </a:lnTo>
                <a:lnTo>
                  <a:pt x="2129857" y="2287242"/>
                </a:lnTo>
                <a:lnTo>
                  <a:pt x="2121908" y="2293191"/>
                </a:lnTo>
                <a:lnTo>
                  <a:pt x="2108394" y="2305487"/>
                </a:lnTo>
                <a:lnTo>
                  <a:pt x="2096073" y="2317783"/>
                </a:lnTo>
                <a:lnTo>
                  <a:pt x="2086137" y="2328888"/>
                </a:lnTo>
                <a:lnTo>
                  <a:pt x="2076996" y="2338804"/>
                </a:lnTo>
                <a:lnTo>
                  <a:pt x="2070239" y="2347927"/>
                </a:lnTo>
                <a:lnTo>
                  <a:pt x="2065072" y="2356256"/>
                </a:lnTo>
                <a:lnTo>
                  <a:pt x="2060303" y="2362603"/>
                </a:lnTo>
                <a:lnTo>
                  <a:pt x="2057520" y="2367759"/>
                </a:lnTo>
                <a:lnTo>
                  <a:pt x="2055136" y="2371725"/>
                </a:lnTo>
                <a:lnTo>
                  <a:pt x="2057520" y="2359033"/>
                </a:lnTo>
                <a:lnTo>
                  <a:pt x="2059508" y="2346737"/>
                </a:lnTo>
                <a:lnTo>
                  <a:pt x="2062687" y="2320956"/>
                </a:lnTo>
                <a:lnTo>
                  <a:pt x="2064277" y="2295174"/>
                </a:lnTo>
                <a:lnTo>
                  <a:pt x="2065867" y="2268600"/>
                </a:lnTo>
                <a:lnTo>
                  <a:pt x="2066264" y="2242025"/>
                </a:lnTo>
                <a:lnTo>
                  <a:pt x="2066264" y="2215450"/>
                </a:lnTo>
                <a:lnTo>
                  <a:pt x="2065072" y="2188479"/>
                </a:lnTo>
                <a:lnTo>
                  <a:pt x="2063085" y="2161904"/>
                </a:lnTo>
                <a:lnTo>
                  <a:pt x="2061097" y="2135726"/>
                </a:lnTo>
                <a:lnTo>
                  <a:pt x="2058315" y="2108755"/>
                </a:lnTo>
                <a:lnTo>
                  <a:pt x="2054738" y="2082577"/>
                </a:lnTo>
                <a:lnTo>
                  <a:pt x="2051161" y="2056796"/>
                </a:lnTo>
                <a:lnTo>
                  <a:pt x="2047187" y="2031411"/>
                </a:lnTo>
                <a:lnTo>
                  <a:pt x="2042815" y="2006819"/>
                </a:lnTo>
                <a:lnTo>
                  <a:pt x="2038045" y="1982228"/>
                </a:lnTo>
                <a:lnTo>
                  <a:pt x="2033276" y="1959223"/>
                </a:lnTo>
                <a:lnTo>
                  <a:pt x="2028506" y="1936218"/>
                </a:lnTo>
                <a:lnTo>
                  <a:pt x="2023339" y="1914006"/>
                </a:lnTo>
                <a:lnTo>
                  <a:pt x="2013006" y="1873153"/>
                </a:lnTo>
                <a:lnTo>
                  <a:pt x="2003467" y="1837059"/>
                </a:lnTo>
                <a:lnTo>
                  <a:pt x="1994325" y="1805328"/>
                </a:lnTo>
                <a:lnTo>
                  <a:pt x="1986376" y="1779943"/>
                </a:lnTo>
                <a:lnTo>
                  <a:pt x="1980017" y="1760905"/>
                </a:lnTo>
                <a:lnTo>
                  <a:pt x="1974850" y="1744643"/>
                </a:lnTo>
                <a:lnTo>
                  <a:pt x="1994510" y="1732525"/>
                </a:lnTo>
                <a:lnTo>
                  <a:pt x="1995497" y="1756569"/>
                </a:lnTo>
                <a:lnTo>
                  <a:pt x="2000687" y="1772047"/>
                </a:lnTo>
                <a:lnTo>
                  <a:pt x="2014261" y="1814513"/>
                </a:lnTo>
                <a:lnTo>
                  <a:pt x="2022644" y="1844278"/>
                </a:lnTo>
                <a:lnTo>
                  <a:pt x="2031827" y="1878013"/>
                </a:lnTo>
                <a:lnTo>
                  <a:pt x="2041807" y="1915716"/>
                </a:lnTo>
                <a:lnTo>
                  <a:pt x="2051389" y="1956197"/>
                </a:lnTo>
                <a:lnTo>
                  <a:pt x="2061369" y="1998266"/>
                </a:lnTo>
                <a:lnTo>
                  <a:pt x="2065761" y="2019697"/>
                </a:lnTo>
                <a:lnTo>
                  <a:pt x="2070152" y="2041128"/>
                </a:lnTo>
                <a:lnTo>
                  <a:pt x="2074144" y="2062956"/>
                </a:lnTo>
                <a:lnTo>
                  <a:pt x="2078137" y="2085181"/>
                </a:lnTo>
                <a:lnTo>
                  <a:pt x="2080931" y="2106613"/>
                </a:lnTo>
                <a:lnTo>
                  <a:pt x="2084125" y="2128044"/>
                </a:lnTo>
                <a:lnTo>
                  <a:pt x="2086520" y="2149078"/>
                </a:lnTo>
                <a:lnTo>
                  <a:pt x="2088117" y="2170113"/>
                </a:lnTo>
                <a:lnTo>
                  <a:pt x="2089714" y="2190353"/>
                </a:lnTo>
                <a:lnTo>
                  <a:pt x="2090513" y="2209403"/>
                </a:lnTo>
                <a:lnTo>
                  <a:pt x="2090513" y="2228453"/>
                </a:lnTo>
                <a:lnTo>
                  <a:pt x="2089714" y="2246313"/>
                </a:lnTo>
                <a:lnTo>
                  <a:pt x="2088117" y="2263378"/>
                </a:lnTo>
                <a:lnTo>
                  <a:pt x="2086121" y="2279650"/>
                </a:lnTo>
                <a:lnTo>
                  <a:pt x="2128838" y="2218135"/>
                </a:lnTo>
                <a:lnTo>
                  <a:pt x="1997420" y="1730731"/>
                </a:lnTo>
                <a:lnTo>
                  <a:pt x="2028904" y="1711325"/>
                </a:lnTo>
                <a:lnTo>
                  <a:pt x="2097058" y="1869327"/>
                </a:lnTo>
                <a:lnTo>
                  <a:pt x="2134545" y="1726064"/>
                </a:lnTo>
                <a:lnTo>
                  <a:pt x="2131184" y="1720824"/>
                </a:lnTo>
                <a:lnTo>
                  <a:pt x="2128012" y="1714863"/>
                </a:lnTo>
                <a:lnTo>
                  <a:pt x="2121667" y="1702545"/>
                </a:lnTo>
                <a:lnTo>
                  <a:pt x="2116116" y="1688637"/>
                </a:lnTo>
                <a:lnTo>
                  <a:pt x="2111358" y="1675126"/>
                </a:lnTo>
                <a:lnTo>
                  <a:pt x="2107393" y="1660424"/>
                </a:lnTo>
                <a:lnTo>
                  <a:pt x="2103428" y="1645324"/>
                </a:lnTo>
                <a:lnTo>
                  <a:pt x="2100256" y="1629429"/>
                </a:lnTo>
                <a:lnTo>
                  <a:pt x="2097876" y="1613932"/>
                </a:lnTo>
                <a:lnTo>
                  <a:pt x="2095894" y="1597640"/>
                </a:lnTo>
                <a:lnTo>
                  <a:pt x="2094704" y="1581347"/>
                </a:lnTo>
                <a:lnTo>
                  <a:pt x="2093118" y="1564658"/>
                </a:lnTo>
                <a:lnTo>
                  <a:pt x="2092722" y="1548366"/>
                </a:lnTo>
                <a:lnTo>
                  <a:pt x="2092325" y="1531676"/>
                </a:lnTo>
                <a:lnTo>
                  <a:pt x="2092325" y="1514987"/>
                </a:lnTo>
                <a:lnTo>
                  <a:pt x="2092722" y="1498695"/>
                </a:lnTo>
                <a:lnTo>
                  <a:pt x="2093118" y="1483198"/>
                </a:lnTo>
                <a:lnTo>
                  <a:pt x="2095101" y="1452203"/>
                </a:lnTo>
                <a:lnTo>
                  <a:pt x="2097480" y="1423592"/>
                </a:lnTo>
                <a:lnTo>
                  <a:pt x="2100652" y="1397366"/>
                </a:lnTo>
                <a:lnTo>
                  <a:pt x="2103824" y="1374716"/>
                </a:lnTo>
                <a:lnTo>
                  <a:pt x="2106203" y="1356040"/>
                </a:lnTo>
                <a:lnTo>
                  <a:pt x="2108582" y="1341735"/>
                </a:lnTo>
                <a:lnTo>
                  <a:pt x="2110565" y="1329814"/>
                </a:lnTo>
                <a:lnTo>
                  <a:pt x="2129994" y="1343324"/>
                </a:lnTo>
                <a:lnTo>
                  <a:pt x="2131184" y="1329416"/>
                </a:lnTo>
                <a:lnTo>
                  <a:pt x="2132770" y="1315111"/>
                </a:lnTo>
                <a:lnTo>
                  <a:pt x="2134752" y="1300806"/>
                </a:lnTo>
                <a:lnTo>
                  <a:pt x="2137131" y="1287295"/>
                </a:lnTo>
                <a:lnTo>
                  <a:pt x="2139907" y="1274182"/>
                </a:lnTo>
                <a:lnTo>
                  <a:pt x="2142683" y="1261069"/>
                </a:lnTo>
                <a:lnTo>
                  <a:pt x="2146251" y="1248353"/>
                </a:lnTo>
                <a:lnTo>
                  <a:pt x="2149820" y="1235637"/>
                </a:lnTo>
                <a:lnTo>
                  <a:pt x="2153785" y="1223716"/>
                </a:lnTo>
                <a:lnTo>
                  <a:pt x="2157750" y="1211795"/>
                </a:lnTo>
                <a:lnTo>
                  <a:pt x="2166077" y="1189543"/>
                </a:lnTo>
                <a:lnTo>
                  <a:pt x="2174404" y="1168482"/>
                </a:lnTo>
                <a:lnTo>
                  <a:pt x="2183127" y="1149011"/>
                </a:lnTo>
                <a:lnTo>
                  <a:pt x="2191850" y="1131924"/>
                </a:lnTo>
                <a:lnTo>
                  <a:pt x="2200177" y="1116824"/>
                </a:lnTo>
                <a:lnTo>
                  <a:pt x="2208107" y="1102917"/>
                </a:lnTo>
                <a:lnTo>
                  <a:pt x="2214452" y="1092188"/>
                </a:lnTo>
                <a:lnTo>
                  <a:pt x="2224761" y="1076293"/>
                </a:lnTo>
                <a:lnTo>
                  <a:pt x="2228330" y="1071127"/>
                </a:lnTo>
                <a:lnTo>
                  <a:pt x="2233881" y="1106890"/>
                </a:lnTo>
                <a:lnTo>
                  <a:pt x="2241811" y="1094174"/>
                </a:lnTo>
                <a:lnTo>
                  <a:pt x="2250138" y="1082253"/>
                </a:lnTo>
                <a:lnTo>
                  <a:pt x="2259258" y="1071127"/>
                </a:lnTo>
                <a:lnTo>
                  <a:pt x="2268774" y="1060001"/>
                </a:lnTo>
                <a:lnTo>
                  <a:pt x="2279480" y="1049669"/>
                </a:lnTo>
                <a:lnTo>
                  <a:pt x="2290186" y="1039735"/>
                </a:lnTo>
                <a:lnTo>
                  <a:pt x="2301685" y="1030596"/>
                </a:lnTo>
                <a:lnTo>
                  <a:pt x="2313977" y="1021853"/>
                </a:lnTo>
                <a:lnTo>
                  <a:pt x="2326269" y="1013509"/>
                </a:lnTo>
                <a:lnTo>
                  <a:pt x="2339354" y="1005561"/>
                </a:lnTo>
                <a:lnTo>
                  <a:pt x="2352835" y="998011"/>
                </a:lnTo>
                <a:lnTo>
                  <a:pt x="2366713" y="991654"/>
                </a:lnTo>
                <a:lnTo>
                  <a:pt x="2381384" y="984898"/>
                </a:lnTo>
                <a:lnTo>
                  <a:pt x="2396055" y="978938"/>
                </a:lnTo>
                <a:lnTo>
                  <a:pt x="2411123" y="973375"/>
                </a:lnTo>
                <a:lnTo>
                  <a:pt x="2426983" y="967414"/>
                </a:lnTo>
                <a:lnTo>
                  <a:pt x="2442448" y="962248"/>
                </a:lnTo>
                <a:lnTo>
                  <a:pt x="2458705" y="957877"/>
                </a:lnTo>
                <a:lnTo>
                  <a:pt x="2474962" y="953109"/>
                </a:lnTo>
                <a:lnTo>
                  <a:pt x="2491615" y="949135"/>
                </a:lnTo>
                <a:lnTo>
                  <a:pt x="2508665" y="944764"/>
                </a:lnTo>
                <a:lnTo>
                  <a:pt x="2525716" y="941188"/>
                </a:lnTo>
                <a:lnTo>
                  <a:pt x="2560212" y="934035"/>
                </a:lnTo>
                <a:lnTo>
                  <a:pt x="2595502" y="927677"/>
                </a:lnTo>
                <a:lnTo>
                  <a:pt x="2630792" y="921717"/>
                </a:lnTo>
                <a:lnTo>
                  <a:pt x="2702165" y="910988"/>
                </a:lnTo>
                <a:lnTo>
                  <a:pt x="2719215" y="908206"/>
                </a:lnTo>
                <a:lnTo>
                  <a:pt x="2735868" y="904630"/>
                </a:lnTo>
                <a:lnTo>
                  <a:pt x="2752125" y="901054"/>
                </a:lnTo>
                <a:lnTo>
                  <a:pt x="2767589" y="897080"/>
                </a:lnTo>
                <a:lnTo>
                  <a:pt x="2781864" y="893504"/>
                </a:lnTo>
                <a:lnTo>
                  <a:pt x="2796139" y="888338"/>
                </a:lnTo>
                <a:lnTo>
                  <a:pt x="2809620" y="883967"/>
                </a:lnTo>
                <a:lnTo>
                  <a:pt x="2822308" y="878801"/>
                </a:lnTo>
                <a:lnTo>
                  <a:pt x="2834600" y="874033"/>
                </a:lnTo>
                <a:lnTo>
                  <a:pt x="2845703" y="868867"/>
                </a:lnTo>
                <a:lnTo>
                  <a:pt x="2856805" y="863304"/>
                </a:lnTo>
                <a:lnTo>
                  <a:pt x="2867511" y="858138"/>
                </a:lnTo>
                <a:lnTo>
                  <a:pt x="2877027" y="852575"/>
                </a:lnTo>
                <a:lnTo>
                  <a:pt x="2886147" y="847409"/>
                </a:lnTo>
                <a:lnTo>
                  <a:pt x="2894871" y="841449"/>
                </a:lnTo>
                <a:lnTo>
                  <a:pt x="2903197" y="836283"/>
                </a:lnTo>
                <a:lnTo>
                  <a:pt x="2917868" y="825951"/>
                </a:lnTo>
                <a:lnTo>
                  <a:pt x="2929764" y="816017"/>
                </a:lnTo>
                <a:lnTo>
                  <a:pt x="2940470" y="806877"/>
                </a:lnTo>
                <a:lnTo>
                  <a:pt x="2948400" y="798930"/>
                </a:lnTo>
                <a:lnTo>
                  <a:pt x="2954744" y="792572"/>
                </a:lnTo>
                <a:lnTo>
                  <a:pt x="2959106" y="787009"/>
                </a:lnTo>
                <a:lnTo>
                  <a:pt x="2962674" y="782638"/>
                </a:lnTo>
                <a:close/>
                <a:moveTo>
                  <a:pt x="0" y="0"/>
                </a:moveTo>
                <a:lnTo>
                  <a:pt x="1986" y="1984"/>
                </a:lnTo>
                <a:lnTo>
                  <a:pt x="8737" y="7938"/>
                </a:lnTo>
                <a:lnTo>
                  <a:pt x="19458" y="17066"/>
                </a:lnTo>
                <a:lnTo>
                  <a:pt x="34945" y="28972"/>
                </a:lnTo>
                <a:lnTo>
                  <a:pt x="44079" y="35719"/>
                </a:lnTo>
                <a:lnTo>
                  <a:pt x="54801" y="42863"/>
                </a:lnTo>
                <a:lnTo>
                  <a:pt x="66714" y="50403"/>
                </a:lnTo>
                <a:lnTo>
                  <a:pt x="79421" y="58738"/>
                </a:lnTo>
                <a:lnTo>
                  <a:pt x="93320" y="67072"/>
                </a:lnTo>
                <a:lnTo>
                  <a:pt x="108012" y="75406"/>
                </a:lnTo>
                <a:lnTo>
                  <a:pt x="124294" y="84138"/>
                </a:lnTo>
                <a:lnTo>
                  <a:pt x="141766" y="92869"/>
                </a:lnTo>
                <a:lnTo>
                  <a:pt x="160430" y="101203"/>
                </a:lnTo>
                <a:lnTo>
                  <a:pt x="180285" y="109934"/>
                </a:lnTo>
                <a:lnTo>
                  <a:pt x="201332" y="119063"/>
                </a:lnTo>
                <a:lnTo>
                  <a:pt x="223569" y="126603"/>
                </a:lnTo>
                <a:lnTo>
                  <a:pt x="246601" y="134938"/>
                </a:lnTo>
                <a:lnTo>
                  <a:pt x="271619" y="142478"/>
                </a:lnTo>
                <a:lnTo>
                  <a:pt x="297431" y="150019"/>
                </a:lnTo>
                <a:lnTo>
                  <a:pt x="324434" y="156369"/>
                </a:lnTo>
                <a:lnTo>
                  <a:pt x="353025" y="163116"/>
                </a:lnTo>
                <a:lnTo>
                  <a:pt x="382808" y="168275"/>
                </a:lnTo>
                <a:lnTo>
                  <a:pt x="413385" y="173831"/>
                </a:lnTo>
                <a:lnTo>
                  <a:pt x="445550" y="177403"/>
                </a:lnTo>
                <a:lnTo>
                  <a:pt x="478510" y="180975"/>
                </a:lnTo>
                <a:lnTo>
                  <a:pt x="513455" y="183753"/>
                </a:lnTo>
                <a:lnTo>
                  <a:pt x="531324" y="184547"/>
                </a:lnTo>
                <a:lnTo>
                  <a:pt x="549194" y="184944"/>
                </a:lnTo>
                <a:lnTo>
                  <a:pt x="567858" y="185341"/>
                </a:lnTo>
                <a:lnTo>
                  <a:pt x="586522" y="185738"/>
                </a:lnTo>
                <a:lnTo>
                  <a:pt x="662369" y="185738"/>
                </a:lnTo>
                <a:lnTo>
                  <a:pt x="738612" y="185738"/>
                </a:lnTo>
                <a:lnTo>
                  <a:pt x="814856" y="187325"/>
                </a:lnTo>
                <a:lnTo>
                  <a:pt x="852581" y="188119"/>
                </a:lnTo>
                <a:lnTo>
                  <a:pt x="890306" y="189309"/>
                </a:lnTo>
                <a:lnTo>
                  <a:pt x="928031" y="191294"/>
                </a:lnTo>
                <a:lnTo>
                  <a:pt x="965358" y="192881"/>
                </a:lnTo>
                <a:lnTo>
                  <a:pt x="1002289" y="195659"/>
                </a:lnTo>
                <a:lnTo>
                  <a:pt x="1038822" y="198438"/>
                </a:lnTo>
                <a:lnTo>
                  <a:pt x="1074959" y="202406"/>
                </a:lnTo>
                <a:lnTo>
                  <a:pt x="1110698" y="206375"/>
                </a:lnTo>
                <a:lnTo>
                  <a:pt x="1146040" y="211931"/>
                </a:lnTo>
                <a:lnTo>
                  <a:pt x="1180588" y="217488"/>
                </a:lnTo>
                <a:lnTo>
                  <a:pt x="1214739" y="224234"/>
                </a:lnTo>
                <a:lnTo>
                  <a:pt x="1248493" y="230981"/>
                </a:lnTo>
                <a:lnTo>
                  <a:pt x="1264774" y="234950"/>
                </a:lnTo>
                <a:lnTo>
                  <a:pt x="1281453" y="239316"/>
                </a:lnTo>
                <a:lnTo>
                  <a:pt x="1297734" y="243681"/>
                </a:lnTo>
                <a:lnTo>
                  <a:pt x="1313618" y="248444"/>
                </a:lnTo>
                <a:lnTo>
                  <a:pt x="1329502" y="253206"/>
                </a:lnTo>
                <a:lnTo>
                  <a:pt x="1344989" y="258763"/>
                </a:lnTo>
                <a:lnTo>
                  <a:pt x="1360476" y="263922"/>
                </a:lnTo>
                <a:lnTo>
                  <a:pt x="1375963" y="269478"/>
                </a:lnTo>
                <a:lnTo>
                  <a:pt x="1390656" y="275828"/>
                </a:lnTo>
                <a:lnTo>
                  <a:pt x="1405746" y="281781"/>
                </a:lnTo>
                <a:lnTo>
                  <a:pt x="1420042" y="288528"/>
                </a:lnTo>
                <a:lnTo>
                  <a:pt x="1434734" y="294878"/>
                </a:lnTo>
                <a:lnTo>
                  <a:pt x="1448633" y="302419"/>
                </a:lnTo>
                <a:lnTo>
                  <a:pt x="1462532" y="309959"/>
                </a:lnTo>
                <a:lnTo>
                  <a:pt x="1476430" y="317500"/>
                </a:lnTo>
                <a:lnTo>
                  <a:pt x="1489535" y="325438"/>
                </a:lnTo>
                <a:lnTo>
                  <a:pt x="1502639" y="334169"/>
                </a:lnTo>
                <a:lnTo>
                  <a:pt x="1515346" y="342503"/>
                </a:lnTo>
                <a:lnTo>
                  <a:pt x="1528054" y="351631"/>
                </a:lnTo>
                <a:lnTo>
                  <a:pt x="1540364" y="360759"/>
                </a:lnTo>
                <a:lnTo>
                  <a:pt x="1552674" y="370284"/>
                </a:lnTo>
                <a:lnTo>
                  <a:pt x="1563793" y="380603"/>
                </a:lnTo>
                <a:lnTo>
                  <a:pt x="1575706" y="390922"/>
                </a:lnTo>
                <a:lnTo>
                  <a:pt x="1586825" y="401638"/>
                </a:lnTo>
                <a:lnTo>
                  <a:pt x="1597547" y="412750"/>
                </a:lnTo>
                <a:lnTo>
                  <a:pt x="1608269" y="424259"/>
                </a:lnTo>
                <a:lnTo>
                  <a:pt x="1618196" y="436166"/>
                </a:lnTo>
                <a:lnTo>
                  <a:pt x="1628521" y="448469"/>
                </a:lnTo>
                <a:lnTo>
                  <a:pt x="1628521" y="371872"/>
                </a:lnTo>
                <a:lnTo>
                  <a:pt x="1638051" y="381397"/>
                </a:lnTo>
                <a:lnTo>
                  <a:pt x="1649567" y="393700"/>
                </a:lnTo>
                <a:lnTo>
                  <a:pt x="1663863" y="410766"/>
                </a:lnTo>
                <a:lnTo>
                  <a:pt x="1681733" y="431800"/>
                </a:lnTo>
                <a:lnTo>
                  <a:pt x="1701985" y="457200"/>
                </a:lnTo>
                <a:lnTo>
                  <a:pt x="1713104" y="471488"/>
                </a:lnTo>
                <a:lnTo>
                  <a:pt x="1724620" y="486966"/>
                </a:lnTo>
                <a:lnTo>
                  <a:pt x="1735739" y="503238"/>
                </a:lnTo>
                <a:lnTo>
                  <a:pt x="1747652" y="520303"/>
                </a:lnTo>
                <a:lnTo>
                  <a:pt x="1759962" y="538559"/>
                </a:lnTo>
                <a:lnTo>
                  <a:pt x="1772272" y="558006"/>
                </a:lnTo>
                <a:lnTo>
                  <a:pt x="1784582" y="577850"/>
                </a:lnTo>
                <a:lnTo>
                  <a:pt x="1796893" y="598884"/>
                </a:lnTo>
                <a:lnTo>
                  <a:pt x="1809203" y="620316"/>
                </a:lnTo>
                <a:lnTo>
                  <a:pt x="1821513" y="642938"/>
                </a:lnTo>
                <a:lnTo>
                  <a:pt x="1833029" y="666353"/>
                </a:lnTo>
                <a:lnTo>
                  <a:pt x="1844545" y="690166"/>
                </a:lnTo>
                <a:lnTo>
                  <a:pt x="1856061" y="715169"/>
                </a:lnTo>
                <a:lnTo>
                  <a:pt x="1866783" y="740966"/>
                </a:lnTo>
                <a:lnTo>
                  <a:pt x="1877505" y="767556"/>
                </a:lnTo>
                <a:lnTo>
                  <a:pt x="1887035" y="794544"/>
                </a:lnTo>
                <a:lnTo>
                  <a:pt x="1896566" y="822325"/>
                </a:lnTo>
                <a:lnTo>
                  <a:pt x="1904905" y="850503"/>
                </a:lnTo>
                <a:lnTo>
                  <a:pt x="1912847" y="879872"/>
                </a:lnTo>
                <a:lnTo>
                  <a:pt x="1919995" y="910034"/>
                </a:lnTo>
                <a:lnTo>
                  <a:pt x="1955337" y="874316"/>
                </a:lnTo>
                <a:lnTo>
                  <a:pt x="1963676" y="898922"/>
                </a:lnTo>
                <a:lnTo>
                  <a:pt x="1973207" y="927894"/>
                </a:lnTo>
                <a:lnTo>
                  <a:pt x="1984723" y="966391"/>
                </a:lnTo>
                <a:lnTo>
                  <a:pt x="1998621" y="1012825"/>
                </a:lnTo>
                <a:lnTo>
                  <a:pt x="2005372" y="1038622"/>
                </a:lnTo>
                <a:lnTo>
                  <a:pt x="2012520" y="1066403"/>
                </a:lnTo>
                <a:lnTo>
                  <a:pt x="2019668" y="1095375"/>
                </a:lnTo>
                <a:lnTo>
                  <a:pt x="2026816" y="1125538"/>
                </a:lnTo>
                <a:lnTo>
                  <a:pt x="2033566" y="1156891"/>
                </a:lnTo>
                <a:lnTo>
                  <a:pt x="2040317" y="1189435"/>
                </a:lnTo>
                <a:lnTo>
                  <a:pt x="2046671" y="1222375"/>
                </a:lnTo>
                <a:lnTo>
                  <a:pt x="2052230" y="1256110"/>
                </a:lnTo>
                <a:lnTo>
                  <a:pt x="2057790" y="1290241"/>
                </a:lnTo>
                <a:lnTo>
                  <a:pt x="2062158" y="1324769"/>
                </a:lnTo>
                <a:lnTo>
                  <a:pt x="2066129" y="1359694"/>
                </a:lnTo>
                <a:lnTo>
                  <a:pt x="2068511" y="1394619"/>
                </a:lnTo>
                <a:lnTo>
                  <a:pt x="2070894" y="1429147"/>
                </a:lnTo>
                <a:lnTo>
                  <a:pt x="2071291" y="1446610"/>
                </a:lnTo>
                <a:lnTo>
                  <a:pt x="2071688" y="1463675"/>
                </a:lnTo>
                <a:lnTo>
                  <a:pt x="2071688" y="1480741"/>
                </a:lnTo>
                <a:lnTo>
                  <a:pt x="2071291" y="1497806"/>
                </a:lnTo>
                <a:lnTo>
                  <a:pt x="2070894" y="1514475"/>
                </a:lnTo>
                <a:lnTo>
                  <a:pt x="2070100" y="1531144"/>
                </a:lnTo>
                <a:lnTo>
                  <a:pt x="2068511" y="1547416"/>
                </a:lnTo>
                <a:lnTo>
                  <a:pt x="2066923" y="1563688"/>
                </a:lnTo>
                <a:lnTo>
                  <a:pt x="2065335" y="1579960"/>
                </a:lnTo>
                <a:lnTo>
                  <a:pt x="2062555" y="1595835"/>
                </a:lnTo>
                <a:lnTo>
                  <a:pt x="2059775" y="1610916"/>
                </a:lnTo>
                <a:lnTo>
                  <a:pt x="2056995" y="1626394"/>
                </a:lnTo>
                <a:lnTo>
                  <a:pt x="2053421" y="1641078"/>
                </a:lnTo>
                <a:lnTo>
                  <a:pt x="2049450" y="1655763"/>
                </a:lnTo>
                <a:lnTo>
                  <a:pt x="2045082" y="1670050"/>
                </a:lnTo>
                <a:lnTo>
                  <a:pt x="2040317" y="1684338"/>
                </a:lnTo>
                <a:lnTo>
                  <a:pt x="2034758" y="1697435"/>
                </a:lnTo>
                <a:lnTo>
                  <a:pt x="2029198" y="1710531"/>
                </a:lnTo>
                <a:lnTo>
                  <a:pt x="2028520" y="1710950"/>
                </a:lnTo>
                <a:lnTo>
                  <a:pt x="2020892" y="1692617"/>
                </a:lnTo>
                <a:lnTo>
                  <a:pt x="2012561" y="1673551"/>
                </a:lnTo>
                <a:lnTo>
                  <a:pt x="2003438" y="1653690"/>
                </a:lnTo>
                <a:lnTo>
                  <a:pt x="1993917" y="1633830"/>
                </a:lnTo>
                <a:lnTo>
                  <a:pt x="1983604" y="1613969"/>
                </a:lnTo>
                <a:lnTo>
                  <a:pt x="1973290" y="1593712"/>
                </a:lnTo>
                <a:lnTo>
                  <a:pt x="1962183" y="1573057"/>
                </a:lnTo>
                <a:lnTo>
                  <a:pt x="1950679" y="1552402"/>
                </a:lnTo>
                <a:lnTo>
                  <a:pt x="1939175" y="1531350"/>
                </a:lnTo>
                <a:lnTo>
                  <a:pt x="1926878" y="1510298"/>
                </a:lnTo>
                <a:lnTo>
                  <a:pt x="1914185" y="1488848"/>
                </a:lnTo>
                <a:lnTo>
                  <a:pt x="1900301" y="1467796"/>
                </a:lnTo>
                <a:lnTo>
                  <a:pt x="1894260" y="1458189"/>
                </a:lnTo>
                <a:lnTo>
                  <a:pt x="1928813" y="1036638"/>
                </a:lnTo>
                <a:lnTo>
                  <a:pt x="1862051" y="1408114"/>
                </a:lnTo>
                <a:lnTo>
                  <a:pt x="1843972" y="1381204"/>
                </a:lnTo>
                <a:lnTo>
                  <a:pt x="1813824" y="1337908"/>
                </a:lnTo>
                <a:lnTo>
                  <a:pt x="1782090" y="1294612"/>
                </a:lnTo>
                <a:lnTo>
                  <a:pt x="1749959" y="1250919"/>
                </a:lnTo>
                <a:lnTo>
                  <a:pt x="1716638" y="1208021"/>
                </a:lnTo>
                <a:lnTo>
                  <a:pt x="1681730" y="1165122"/>
                </a:lnTo>
                <a:lnTo>
                  <a:pt x="1658188" y="1136727"/>
                </a:lnTo>
                <a:lnTo>
                  <a:pt x="1662012" y="1095017"/>
                </a:lnTo>
                <a:lnTo>
                  <a:pt x="1664012" y="1064080"/>
                </a:lnTo>
                <a:lnTo>
                  <a:pt x="1666812" y="1028781"/>
                </a:lnTo>
                <a:lnTo>
                  <a:pt x="1669612" y="988722"/>
                </a:lnTo>
                <a:lnTo>
                  <a:pt x="1671612" y="945094"/>
                </a:lnTo>
                <a:lnTo>
                  <a:pt x="1673212" y="897896"/>
                </a:lnTo>
                <a:lnTo>
                  <a:pt x="1674412" y="848715"/>
                </a:lnTo>
                <a:lnTo>
                  <a:pt x="1674812" y="797154"/>
                </a:lnTo>
                <a:lnTo>
                  <a:pt x="1674412" y="744800"/>
                </a:lnTo>
                <a:lnTo>
                  <a:pt x="1674012" y="718227"/>
                </a:lnTo>
                <a:lnTo>
                  <a:pt x="1672812" y="691653"/>
                </a:lnTo>
                <a:lnTo>
                  <a:pt x="1671612" y="665080"/>
                </a:lnTo>
                <a:lnTo>
                  <a:pt x="1670012" y="638506"/>
                </a:lnTo>
                <a:lnTo>
                  <a:pt x="1668012" y="612329"/>
                </a:lnTo>
                <a:lnTo>
                  <a:pt x="1666012" y="586549"/>
                </a:lnTo>
                <a:lnTo>
                  <a:pt x="1663212" y="560372"/>
                </a:lnTo>
                <a:lnTo>
                  <a:pt x="1659612" y="534988"/>
                </a:lnTo>
                <a:lnTo>
                  <a:pt x="1660412" y="553629"/>
                </a:lnTo>
                <a:lnTo>
                  <a:pt x="1662012" y="603603"/>
                </a:lnTo>
                <a:lnTo>
                  <a:pt x="1662412" y="638109"/>
                </a:lnTo>
                <a:lnTo>
                  <a:pt x="1662412" y="676978"/>
                </a:lnTo>
                <a:lnTo>
                  <a:pt x="1662412" y="720607"/>
                </a:lnTo>
                <a:lnTo>
                  <a:pt x="1662012" y="766218"/>
                </a:lnTo>
                <a:lnTo>
                  <a:pt x="1660412" y="814606"/>
                </a:lnTo>
                <a:lnTo>
                  <a:pt x="1658812" y="863787"/>
                </a:lnTo>
                <a:lnTo>
                  <a:pt x="1655612" y="912174"/>
                </a:lnTo>
                <a:lnTo>
                  <a:pt x="1654012" y="936765"/>
                </a:lnTo>
                <a:lnTo>
                  <a:pt x="1652012" y="960562"/>
                </a:lnTo>
                <a:lnTo>
                  <a:pt x="1649612" y="983566"/>
                </a:lnTo>
                <a:lnTo>
                  <a:pt x="1646812" y="1006570"/>
                </a:lnTo>
                <a:lnTo>
                  <a:pt x="1644412" y="1028384"/>
                </a:lnTo>
                <a:lnTo>
                  <a:pt x="1640812" y="1049405"/>
                </a:lnTo>
                <a:lnTo>
                  <a:pt x="1637212" y="1069633"/>
                </a:lnTo>
                <a:lnTo>
                  <a:pt x="1633212" y="1088274"/>
                </a:lnTo>
                <a:lnTo>
                  <a:pt x="1629548" y="1102806"/>
                </a:lnTo>
                <a:lnTo>
                  <a:pt x="1611517" y="1081708"/>
                </a:lnTo>
                <a:lnTo>
                  <a:pt x="1575419" y="1041192"/>
                </a:lnTo>
                <a:lnTo>
                  <a:pt x="1538925" y="1001074"/>
                </a:lnTo>
                <a:lnTo>
                  <a:pt x="1502827" y="962545"/>
                </a:lnTo>
                <a:lnTo>
                  <a:pt x="1465936" y="924810"/>
                </a:lnTo>
                <a:lnTo>
                  <a:pt x="1429441" y="888663"/>
                </a:lnTo>
                <a:lnTo>
                  <a:pt x="1393343" y="853709"/>
                </a:lnTo>
                <a:lnTo>
                  <a:pt x="1357245" y="820740"/>
                </a:lnTo>
                <a:lnTo>
                  <a:pt x="1321941" y="789758"/>
                </a:lnTo>
                <a:lnTo>
                  <a:pt x="1304487" y="774267"/>
                </a:lnTo>
                <a:lnTo>
                  <a:pt x="1286636" y="759967"/>
                </a:lnTo>
                <a:lnTo>
                  <a:pt x="1269579" y="745668"/>
                </a:lnTo>
                <a:lnTo>
                  <a:pt x="1252522" y="732560"/>
                </a:lnTo>
                <a:lnTo>
                  <a:pt x="1238401" y="721708"/>
                </a:lnTo>
                <a:lnTo>
                  <a:pt x="1238183" y="719838"/>
                </a:lnTo>
                <a:lnTo>
                  <a:pt x="1234535" y="690371"/>
                </a:lnTo>
                <a:lnTo>
                  <a:pt x="1229671" y="654531"/>
                </a:lnTo>
                <a:lnTo>
                  <a:pt x="1223997" y="615108"/>
                </a:lnTo>
                <a:lnTo>
                  <a:pt x="1217106" y="576482"/>
                </a:lnTo>
                <a:lnTo>
                  <a:pt x="1213864" y="557766"/>
                </a:lnTo>
                <a:lnTo>
                  <a:pt x="1210216" y="540643"/>
                </a:lnTo>
                <a:lnTo>
                  <a:pt x="1206973" y="524714"/>
                </a:lnTo>
                <a:lnTo>
                  <a:pt x="1203325" y="511175"/>
                </a:lnTo>
                <a:lnTo>
                  <a:pt x="1206973" y="531882"/>
                </a:lnTo>
                <a:lnTo>
                  <a:pt x="1209810" y="554580"/>
                </a:lnTo>
                <a:lnTo>
                  <a:pt x="1213053" y="583650"/>
                </a:lnTo>
                <a:lnTo>
                  <a:pt x="1214674" y="599578"/>
                </a:lnTo>
                <a:lnTo>
                  <a:pt x="1216295" y="616303"/>
                </a:lnTo>
                <a:lnTo>
                  <a:pt x="1217106" y="633824"/>
                </a:lnTo>
                <a:lnTo>
                  <a:pt x="1217511" y="650948"/>
                </a:lnTo>
                <a:lnTo>
                  <a:pt x="1217917" y="668469"/>
                </a:lnTo>
                <a:lnTo>
                  <a:pt x="1217511" y="685990"/>
                </a:lnTo>
                <a:lnTo>
                  <a:pt x="1216295" y="703113"/>
                </a:lnTo>
                <a:lnTo>
                  <a:pt x="1216046" y="705118"/>
                </a:lnTo>
                <a:lnTo>
                  <a:pt x="1202540" y="695222"/>
                </a:lnTo>
                <a:lnTo>
                  <a:pt x="1186673" y="684497"/>
                </a:lnTo>
                <a:lnTo>
                  <a:pt x="1170805" y="673773"/>
                </a:lnTo>
                <a:lnTo>
                  <a:pt x="1154938" y="663842"/>
                </a:lnTo>
                <a:lnTo>
                  <a:pt x="1139468" y="654707"/>
                </a:lnTo>
                <a:lnTo>
                  <a:pt x="1124790" y="645968"/>
                </a:lnTo>
                <a:lnTo>
                  <a:pt x="1110113" y="638024"/>
                </a:lnTo>
                <a:lnTo>
                  <a:pt x="1095833" y="630477"/>
                </a:lnTo>
                <a:lnTo>
                  <a:pt x="1081949" y="623724"/>
                </a:lnTo>
                <a:lnTo>
                  <a:pt x="1068065" y="618163"/>
                </a:lnTo>
                <a:lnTo>
                  <a:pt x="1054975" y="613000"/>
                </a:lnTo>
                <a:lnTo>
                  <a:pt x="1042281" y="608630"/>
                </a:lnTo>
                <a:lnTo>
                  <a:pt x="1017290" y="600686"/>
                </a:lnTo>
                <a:lnTo>
                  <a:pt x="991902" y="592345"/>
                </a:lnTo>
                <a:lnTo>
                  <a:pt x="966118" y="583209"/>
                </a:lnTo>
                <a:lnTo>
                  <a:pt x="939937" y="574073"/>
                </a:lnTo>
                <a:lnTo>
                  <a:pt x="886782" y="553815"/>
                </a:lnTo>
                <a:lnTo>
                  <a:pt x="833627" y="533160"/>
                </a:lnTo>
                <a:lnTo>
                  <a:pt x="780075" y="511711"/>
                </a:lnTo>
                <a:lnTo>
                  <a:pt x="727317" y="489864"/>
                </a:lnTo>
                <a:lnTo>
                  <a:pt x="694143" y="475740"/>
                </a:lnTo>
                <a:lnTo>
                  <a:pt x="615950" y="344488"/>
                </a:lnTo>
                <a:lnTo>
                  <a:pt x="682265" y="470683"/>
                </a:lnTo>
                <a:lnTo>
                  <a:pt x="676938" y="468415"/>
                </a:lnTo>
                <a:lnTo>
                  <a:pt x="628543" y="447363"/>
                </a:lnTo>
                <a:lnTo>
                  <a:pt x="583322" y="427105"/>
                </a:lnTo>
                <a:lnTo>
                  <a:pt x="541670" y="408436"/>
                </a:lnTo>
                <a:lnTo>
                  <a:pt x="473044" y="376659"/>
                </a:lnTo>
                <a:lnTo>
                  <a:pt x="427426" y="355607"/>
                </a:lnTo>
                <a:lnTo>
                  <a:pt x="411162" y="347663"/>
                </a:lnTo>
                <a:lnTo>
                  <a:pt x="413939" y="350444"/>
                </a:lnTo>
                <a:lnTo>
                  <a:pt x="417906" y="352827"/>
                </a:lnTo>
                <a:lnTo>
                  <a:pt x="427029" y="359977"/>
                </a:lnTo>
                <a:lnTo>
                  <a:pt x="439327" y="367524"/>
                </a:lnTo>
                <a:lnTo>
                  <a:pt x="453607" y="375865"/>
                </a:lnTo>
                <a:lnTo>
                  <a:pt x="470664" y="385001"/>
                </a:lnTo>
                <a:lnTo>
                  <a:pt x="490102" y="394931"/>
                </a:lnTo>
                <a:lnTo>
                  <a:pt x="533340" y="416380"/>
                </a:lnTo>
                <a:lnTo>
                  <a:pt x="582925" y="440213"/>
                </a:lnTo>
                <a:lnTo>
                  <a:pt x="636873" y="465237"/>
                </a:lnTo>
                <a:lnTo>
                  <a:pt x="692805" y="491056"/>
                </a:lnTo>
                <a:lnTo>
                  <a:pt x="750721" y="516477"/>
                </a:lnTo>
                <a:lnTo>
                  <a:pt x="807049" y="541502"/>
                </a:lnTo>
                <a:lnTo>
                  <a:pt x="861791" y="565334"/>
                </a:lnTo>
                <a:lnTo>
                  <a:pt x="928558" y="593908"/>
                </a:lnTo>
                <a:lnTo>
                  <a:pt x="927038" y="593725"/>
                </a:lnTo>
                <a:lnTo>
                  <a:pt x="913525" y="596435"/>
                </a:lnTo>
                <a:lnTo>
                  <a:pt x="897230" y="599533"/>
                </a:lnTo>
                <a:lnTo>
                  <a:pt x="875769" y="603018"/>
                </a:lnTo>
                <a:lnTo>
                  <a:pt x="848744" y="607664"/>
                </a:lnTo>
                <a:lnTo>
                  <a:pt x="818141" y="611149"/>
                </a:lnTo>
                <a:lnTo>
                  <a:pt x="783565" y="615795"/>
                </a:lnTo>
                <a:lnTo>
                  <a:pt x="746206" y="618893"/>
                </a:lnTo>
                <a:lnTo>
                  <a:pt x="725937" y="620442"/>
                </a:lnTo>
                <a:lnTo>
                  <a:pt x="705668" y="621603"/>
                </a:lnTo>
                <a:lnTo>
                  <a:pt x="685002" y="622765"/>
                </a:lnTo>
                <a:lnTo>
                  <a:pt x="663540" y="623152"/>
                </a:lnTo>
                <a:lnTo>
                  <a:pt x="642079" y="623539"/>
                </a:lnTo>
                <a:lnTo>
                  <a:pt x="620618" y="623539"/>
                </a:lnTo>
                <a:lnTo>
                  <a:pt x="598759" y="623152"/>
                </a:lnTo>
                <a:lnTo>
                  <a:pt x="576503" y="621990"/>
                </a:lnTo>
                <a:lnTo>
                  <a:pt x="554247" y="620829"/>
                </a:lnTo>
                <a:lnTo>
                  <a:pt x="532388" y="618506"/>
                </a:lnTo>
                <a:lnTo>
                  <a:pt x="510132" y="616182"/>
                </a:lnTo>
                <a:lnTo>
                  <a:pt x="488670" y="613085"/>
                </a:lnTo>
                <a:lnTo>
                  <a:pt x="467209" y="609213"/>
                </a:lnTo>
                <a:lnTo>
                  <a:pt x="446145" y="604954"/>
                </a:lnTo>
                <a:lnTo>
                  <a:pt x="429576" y="600994"/>
                </a:lnTo>
                <a:lnTo>
                  <a:pt x="417530" y="597597"/>
                </a:lnTo>
                <a:lnTo>
                  <a:pt x="404812" y="593725"/>
                </a:lnTo>
                <a:lnTo>
                  <a:pt x="425081" y="599920"/>
                </a:lnTo>
                <a:lnTo>
                  <a:pt x="429576" y="600994"/>
                </a:lnTo>
                <a:lnTo>
                  <a:pt x="432632" y="601856"/>
                </a:lnTo>
                <a:lnTo>
                  <a:pt x="453299" y="606890"/>
                </a:lnTo>
                <a:lnTo>
                  <a:pt x="479132" y="613085"/>
                </a:lnTo>
                <a:lnTo>
                  <a:pt x="509734" y="619280"/>
                </a:lnTo>
                <a:lnTo>
                  <a:pt x="526426" y="622378"/>
                </a:lnTo>
                <a:lnTo>
                  <a:pt x="543913" y="625475"/>
                </a:lnTo>
                <a:lnTo>
                  <a:pt x="562195" y="628573"/>
                </a:lnTo>
                <a:lnTo>
                  <a:pt x="582067" y="630896"/>
                </a:lnTo>
                <a:lnTo>
                  <a:pt x="602336" y="633606"/>
                </a:lnTo>
                <a:lnTo>
                  <a:pt x="623400" y="636317"/>
                </a:lnTo>
                <a:lnTo>
                  <a:pt x="645259" y="637865"/>
                </a:lnTo>
                <a:lnTo>
                  <a:pt x="667515" y="639414"/>
                </a:lnTo>
                <a:lnTo>
                  <a:pt x="690963" y="640576"/>
                </a:lnTo>
                <a:lnTo>
                  <a:pt x="714412" y="641350"/>
                </a:lnTo>
                <a:lnTo>
                  <a:pt x="739053" y="641350"/>
                </a:lnTo>
                <a:lnTo>
                  <a:pt x="763693" y="641350"/>
                </a:lnTo>
                <a:lnTo>
                  <a:pt x="788732" y="639801"/>
                </a:lnTo>
                <a:lnTo>
                  <a:pt x="814167" y="638640"/>
                </a:lnTo>
                <a:lnTo>
                  <a:pt x="840000" y="636317"/>
                </a:lnTo>
                <a:lnTo>
                  <a:pt x="865833" y="633219"/>
                </a:lnTo>
                <a:lnTo>
                  <a:pt x="892461" y="629347"/>
                </a:lnTo>
                <a:lnTo>
                  <a:pt x="918692" y="624701"/>
                </a:lnTo>
                <a:lnTo>
                  <a:pt x="945320" y="618893"/>
                </a:lnTo>
                <a:lnTo>
                  <a:pt x="971550" y="612310"/>
                </a:lnTo>
                <a:lnTo>
                  <a:pt x="971357" y="612122"/>
                </a:lnTo>
                <a:lnTo>
                  <a:pt x="1024430" y="634449"/>
                </a:lnTo>
                <a:lnTo>
                  <a:pt x="1049818" y="645571"/>
                </a:lnTo>
                <a:lnTo>
                  <a:pt x="1075602" y="659870"/>
                </a:lnTo>
                <a:lnTo>
                  <a:pt x="1100990" y="675759"/>
                </a:lnTo>
                <a:lnTo>
                  <a:pt x="1126377" y="691647"/>
                </a:lnTo>
                <a:lnTo>
                  <a:pt x="1151765" y="708727"/>
                </a:lnTo>
                <a:lnTo>
                  <a:pt x="1176359" y="725807"/>
                </a:lnTo>
                <a:lnTo>
                  <a:pt x="1200953" y="743682"/>
                </a:lnTo>
                <a:lnTo>
                  <a:pt x="1225547" y="762351"/>
                </a:lnTo>
                <a:lnTo>
                  <a:pt x="1248951" y="781417"/>
                </a:lnTo>
                <a:lnTo>
                  <a:pt x="1272752" y="801277"/>
                </a:lnTo>
                <a:lnTo>
                  <a:pt x="1296553" y="820740"/>
                </a:lnTo>
                <a:lnTo>
                  <a:pt x="1319164" y="841395"/>
                </a:lnTo>
                <a:lnTo>
                  <a:pt x="1342171" y="862050"/>
                </a:lnTo>
                <a:lnTo>
                  <a:pt x="1364385" y="883500"/>
                </a:lnTo>
                <a:lnTo>
                  <a:pt x="1386600" y="904949"/>
                </a:lnTo>
                <a:lnTo>
                  <a:pt x="1408020" y="926796"/>
                </a:lnTo>
                <a:lnTo>
                  <a:pt x="1429441" y="949039"/>
                </a:lnTo>
                <a:lnTo>
                  <a:pt x="1450465" y="971283"/>
                </a:lnTo>
                <a:lnTo>
                  <a:pt x="1471489" y="993924"/>
                </a:lnTo>
                <a:lnTo>
                  <a:pt x="1491720" y="1016962"/>
                </a:lnTo>
                <a:lnTo>
                  <a:pt x="1511951" y="1039603"/>
                </a:lnTo>
                <a:lnTo>
                  <a:pt x="1514611" y="1042747"/>
                </a:lnTo>
                <a:lnTo>
                  <a:pt x="1509729" y="1046212"/>
                </a:lnTo>
                <a:lnTo>
                  <a:pt x="1495050" y="1055387"/>
                </a:lnTo>
                <a:lnTo>
                  <a:pt x="1480372" y="1064163"/>
                </a:lnTo>
                <a:lnTo>
                  <a:pt x="1465297" y="1072540"/>
                </a:lnTo>
                <a:lnTo>
                  <a:pt x="1449428" y="1080917"/>
                </a:lnTo>
                <a:lnTo>
                  <a:pt x="1433163" y="1088496"/>
                </a:lnTo>
                <a:lnTo>
                  <a:pt x="1416501" y="1095677"/>
                </a:lnTo>
                <a:lnTo>
                  <a:pt x="1399442" y="1102458"/>
                </a:lnTo>
                <a:lnTo>
                  <a:pt x="1381986" y="1109240"/>
                </a:lnTo>
                <a:lnTo>
                  <a:pt x="1364531" y="1115223"/>
                </a:lnTo>
                <a:lnTo>
                  <a:pt x="1346679" y="1121207"/>
                </a:lnTo>
                <a:lnTo>
                  <a:pt x="1328033" y="1126792"/>
                </a:lnTo>
                <a:lnTo>
                  <a:pt x="1309387" y="1131579"/>
                </a:lnTo>
                <a:lnTo>
                  <a:pt x="1290345" y="1136366"/>
                </a:lnTo>
                <a:lnTo>
                  <a:pt x="1271699" y="1141153"/>
                </a:lnTo>
                <a:lnTo>
                  <a:pt x="1251864" y="1145142"/>
                </a:lnTo>
                <a:lnTo>
                  <a:pt x="1232821" y="1149131"/>
                </a:lnTo>
                <a:lnTo>
                  <a:pt x="1212985" y="1153120"/>
                </a:lnTo>
                <a:lnTo>
                  <a:pt x="1193150" y="1156311"/>
                </a:lnTo>
                <a:lnTo>
                  <a:pt x="1173711" y="1159502"/>
                </a:lnTo>
                <a:lnTo>
                  <a:pt x="1133246" y="1165087"/>
                </a:lnTo>
                <a:lnTo>
                  <a:pt x="1093574" y="1169475"/>
                </a:lnTo>
                <a:lnTo>
                  <a:pt x="1053109" y="1173065"/>
                </a:lnTo>
                <a:lnTo>
                  <a:pt x="1013438" y="1176257"/>
                </a:lnTo>
                <a:lnTo>
                  <a:pt x="973766" y="1178251"/>
                </a:lnTo>
                <a:lnTo>
                  <a:pt x="935285" y="1179448"/>
                </a:lnTo>
                <a:lnTo>
                  <a:pt x="897200" y="1180246"/>
                </a:lnTo>
                <a:lnTo>
                  <a:pt x="860305" y="1180645"/>
                </a:lnTo>
                <a:lnTo>
                  <a:pt x="824998" y="1180246"/>
                </a:lnTo>
                <a:lnTo>
                  <a:pt x="790880" y="1179448"/>
                </a:lnTo>
                <a:lnTo>
                  <a:pt x="757953" y="1178251"/>
                </a:lnTo>
                <a:lnTo>
                  <a:pt x="727009" y="1177453"/>
                </a:lnTo>
                <a:lnTo>
                  <a:pt x="698445" y="1175858"/>
                </a:lnTo>
                <a:lnTo>
                  <a:pt x="671865" y="1173863"/>
                </a:lnTo>
                <a:lnTo>
                  <a:pt x="625846" y="1170672"/>
                </a:lnTo>
                <a:lnTo>
                  <a:pt x="591332" y="1167880"/>
                </a:lnTo>
                <a:lnTo>
                  <a:pt x="561975" y="1164688"/>
                </a:lnTo>
                <a:lnTo>
                  <a:pt x="596490" y="1168677"/>
                </a:lnTo>
                <a:lnTo>
                  <a:pt x="630210" y="1172667"/>
                </a:lnTo>
                <a:lnTo>
                  <a:pt x="663534" y="1176257"/>
                </a:lnTo>
                <a:lnTo>
                  <a:pt x="696065" y="1179049"/>
                </a:lnTo>
                <a:lnTo>
                  <a:pt x="728199" y="1181841"/>
                </a:lnTo>
                <a:lnTo>
                  <a:pt x="759143" y="1183836"/>
                </a:lnTo>
                <a:lnTo>
                  <a:pt x="789293" y="1186229"/>
                </a:lnTo>
                <a:lnTo>
                  <a:pt x="819047" y="1187825"/>
                </a:lnTo>
                <a:lnTo>
                  <a:pt x="848007" y="1189421"/>
                </a:lnTo>
                <a:lnTo>
                  <a:pt x="876174" y="1190617"/>
                </a:lnTo>
                <a:lnTo>
                  <a:pt x="903547" y="1191415"/>
                </a:lnTo>
                <a:lnTo>
                  <a:pt x="930921" y="1191814"/>
                </a:lnTo>
                <a:lnTo>
                  <a:pt x="982494" y="1192213"/>
                </a:lnTo>
                <a:lnTo>
                  <a:pt x="1031686" y="1191415"/>
                </a:lnTo>
                <a:lnTo>
                  <a:pt x="1078499" y="1190219"/>
                </a:lnTo>
                <a:lnTo>
                  <a:pt x="1122138" y="1187426"/>
                </a:lnTo>
                <a:lnTo>
                  <a:pt x="1163793" y="1184634"/>
                </a:lnTo>
                <a:lnTo>
                  <a:pt x="1203068" y="1180645"/>
                </a:lnTo>
                <a:lnTo>
                  <a:pt x="1239565" y="1176257"/>
                </a:lnTo>
                <a:lnTo>
                  <a:pt x="1274476" y="1170672"/>
                </a:lnTo>
                <a:lnTo>
                  <a:pt x="1306214" y="1165486"/>
                </a:lnTo>
                <a:lnTo>
                  <a:pt x="1335967" y="1159901"/>
                </a:lnTo>
                <a:lnTo>
                  <a:pt x="1363737" y="1153519"/>
                </a:lnTo>
                <a:lnTo>
                  <a:pt x="1389524" y="1147535"/>
                </a:lnTo>
                <a:lnTo>
                  <a:pt x="1412930" y="1140754"/>
                </a:lnTo>
                <a:lnTo>
                  <a:pt x="1434353" y="1134770"/>
                </a:lnTo>
                <a:lnTo>
                  <a:pt x="1453395" y="1127989"/>
                </a:lnTo>
                <a:lnTo>
                  <a:pt x="1470851" y="1122005"/>
                </a:lnTo>
                <a:lnTo>
                  <a:pt x="1486719" y="1115622"/>
                </a:lnTo>
                <a:lnTo>
                  <a:pt x="1500207" y="1110038"/>
                </a:lnTo>
                <a:lnTo>
                  <a:pt x="1512109" y="1104852"/>
                </a:lnTo>
                <a:lnTo>
                  <a:pt x="1522424" y="1100065"/>
                </a:lnTo>
                <a:lnTo>
                  <a:pt x="1531151" y="1095677"/>
                </a:lnTo>
                <a:lnTo>
                  <a:pt x="1537499" y="1091688"/>
                </a:lnTo>
                <a:lnTo>
                  <a:pt x="1546226" y="1086103"/>
                </a:lnTo>
                <a:lnTo>
                  <a:pt x="1549400" y="1084507"/>
                </a:lnTo>
                <a:lnTo>
                  <a:pt x="1549151" y="1084051"/>
                </a:lnTo>
                <a:lnTo>
                  <a:pt x="1550825" y="1086077"/>
                </a:lnTo>
                <a:lnTo>
                  <a:pt x="1570263" y="1109512"/>
                </a:lnTo>
                <a:lnTo>
                  <a:pt x="1588510" y="1132551"/>
                </a:lnTo>
                <a:lnTo>
                  <a:pt x="1607154" y="1155986"/>
                </a:lnTo>
                <a:lnTo>
                  <a:pt x="1625004" y="1179421"/>
                </a:lnTo>
                <a:lnTo>
                  <a:pt x="1642458" y="1202857"/>
                </a:lnTo>
                <a:lnTo>
                  <a:pt x="1659516" y="1225895"/>
                </a:lnTo>
                <a:lnTo>
                  <a:pt x="1692440" y="1271971"/>
                </a:lnTo>
                <a:lnTo>
                  <a:pt x="1723778" y="1317253"/>
                </a:lnTo>
                <a:lnTo>
                  <a:pt x="1753926" y="1362138"/>
                </a:lnTo>
                <a:lnTo>
                  <a:pt x="1782090" y="1405037"/>
                </a:lnTo>
                <a:lnTo>
                  <a:pt x="1808668" y="1447141"/>
                </a:lnTo>
                <a:lnTo>
                  <a:pt x="1833262" y="1487657"/>
                </a:lnTo>
                <a:lnTo>
                  <a:pt x="1856269" y="1526186"/>
                </a:lnTo>
                <a:lnTo>
                  <a:pt x="1877293" y="1562332"/>
                </a:lnTo>
                <a:lnTo>
                  <a:pt x="1896334" y="1596889"/>
                </a:lnTo>
                <a:lnTo>
                  <a:pt x="1912343" y="1625032"/>
                </a:lnTo>
                <a:lnTo>
                  <a:pt x="1902184" y="1628293"/>
                </a:lnTo>
                <a:lnTo>
                  <a:pt x="1881929" y="1634584"/>
                </a:lnTo>
                <a:lnTo>
                  <a:pt x="1856907" y="1641268"/>
                </a:lnTo>
                <a:lnTo>
                  <a:pt x="1827913" y="1649131"/>
                </a:lnTo>
                <a:lnTo>
                  <a:pt x="1795345" y="1657387"/>
                </a:lnTo>
                <a:lnTo>
                  <a:pt x="1759600" y="1666037"/>
                </a:lnTo>
                <a:lnTo>
                  <a:pt x="1721471" y="1674294"/>
                </a:lnTo>
                <a:lnTo>
                  <a:pt x="1701215" y="1678225"/>
                </a:lnTo>
                <a:lnTo>
                  <a:pt x="1680959" y="1681764"/>
                </a:lnTo>
                <a:lnTo>
                  <a:pt x="1659909" y="1685302"/>
                </a:lnTo>
                <a:lnTo>
                  <a:pt x="1638859" y="1688841"/>
                </a:lnTo>
                <a:lnTo>
                  <a:pt x="1617412" y="1691593"/>
                </a:lnTo>
                <a:lnTo>
                  <a:pt x="1595965" y="1694345"/>
                </a:lnTo>
                <a:lnTo>
                  <a:pt x="1574120" y="1696311"/>
                </a:lnTo>
                <a:lnTo>
                  <a:pt x="1552276" y="1698277"/>
                </a:lnTo>
                <a:lnTo>
                  <a:pt x="1530034" y="1699850"/>
                </a:lnTo>
                <a:lnTo>
                  <a:pt x="1508189" y="1701029"/>
                </a:lnTo>
                <a:lnTo>
                  <a:pt x="1486345" y="1701422"/>
                </a:lnTo>
                <a:lnTo>
                  <a:pt x="1469825" y="1701422"/>
                </a:lnTo>
                <a:lnTo>
                  <a:pt x="1437096" y="1699850"/>
                </a:lnTo>
                <a:lnTo>
                  <a:pt x="1422400" y="1699063"/>
                </a:lnTo>
                <a:lnTo>
                  <a:pt x="1443450" y="1700243"/>
                </a:lnTo>
                <a:lnTo>
                  <a:pt x="1464898" y="1701422"/>
                </a:lnTo>
                <a:lnTo>
                  <a:pt x="1469825" y="1701422"/>
                </a:lnTo>
                <a:lnTo>
                  <a:pt x="1478004" y="1701815"/>
                </a:lnTo>
                <a:lnTo>
                  <a:pt x="1506601" y="1702602"/>
                </a:lnTo>
                <a:lnTo>
                  <a:pt x="1539566" y="1702995"/>
                </a:lnTo>
                <a:lnTo>
                  <a:pt x="1575709" y="1703388"/>
                </a:lnTo>
                <a:lnTo>
                  <a:pt x="1615426" y="1702995"/>
                </a:lnTo>
                <a:lnTo>
                  <a:pt x="1656732" y="1701815"/>
                </a:lnTo>
                <a:lnTo>
                  <a:pt x="1700024" y="1699456"/>
                </a:lnTo>
                <a:lnTo>
                  <a:pt x="1721868" y="1698277"/>
                </a:lnTo>
                <a:lnTo>
                  <a:pt x="1743713" y="1696311"/>
                </a:lnTo>
                <a:lnTo>
                  <a:pt x="1765954" y="1694345"/>
                </a:lnTo>
                <a:lnTo>
                  <a:pt x="1788196" y="1691593"/>
                </a:lnTo>
                <a:lnTo>
                  <a:pt x="1810040" y="1689234"/>
                </a:lnTo>
                <a:lnTo>
                  <a:pt x="1831885" y="1686089"/>
                </a:lnTo>
                <a:lnTo>
                  <a:pt x="1853332" y="1682550"/>
                </a:lnTo>
                <a:lnTo>
                  <a:pt x="1873985" y="1678619"/>
                </a:lnTo>
                <a:lnTo>
                  <a:pt x="1894638" y="1673901"/>
                </a:lnTo>
                <a:lnTo>
                  <a:pt x="1914497" y="1669182"/>
                </a:lnTo>
                <a:lnTo>
                  <a:pt x="1933533" y="1664079"/>
                </a:lnTo>
                <a:lnTo>
                  <a:pt x="1943539" y="1682687"/>
                </a:lnTo>
                <a:lnTo>
                  <a:pt x="1964563" y="1723997"/>
                </a:lnTo>
                <a:lnTo>
                  <a:pt x="1974533" y="1744276"/>
                </a:lnTo>
                <a:lnTo>
                  <a:pt x="1961691" y="1752203"/>
                </a:lnTo>
                <a:lnTo>
                  <a:pt x="1946204" y="1755775"/>
                </a:lnTo>
                <a:lnTo>
                  <a:pt x="1927937" y="1759347"/>
                </a:lnTo>
                <a:lnTo>
                  <a:pt x="1902919" y="1764506"/>
                </a:lnTo>
                <a:lnTo>
                  <a:pt x="1871151" y="1770063"/>
                </a:lnTo>
                <a:lnTo>
                  <a:pt x="1834618" y="1775619"/>
                </a:lnTo>
                <a:lnTo>
                  <a:pt x="1792127" y="1781175"/>
                </a:lnTo>
                <a:lnTo>
                  <a:pt x="1768698" y="1783556"/>
                </a:lnTo>
                <a:lnTo>
                  <a:pt x="1744475" y="1785938"/>
                </a:lnTo>
                <a:lnTo>
                  <a:pt x="1719060" y="1787922"/>
                </a:lnTo>
                <a:lnTo>
                  <a:pt x="1692852" y="1789906"/>
                </a:lnTo>
                <a:lnTo>
                  <a:pt x="1665849" y="1791494"/>
                </a:lnTo>
                <a:lnTo>
                  <a:pt x="1637257" y="1792288"/>
                </a:lnTo>
                <a:lnTo>
                  <a:pt x="1607872" y="1793081"/>
                </a:lnTo>
                <a:lnTo>
                  <a:pt x="1578089" y="1793875"/>
                </a:lnTo>
                <a:lnTo>
                  <a:pt x="1546718" y="1793081"/>
                </a:lnTo>
                <a:lnTo>
                  <a:pt x="1515346" y="1792685"/>
                </a:lnTo>
                <a:lnTo>
                  <a:pt x="1483181" y="1791494"/>
                </a:lnTo>
                <a:lnTo>
                  <a:pt x="1450221" y="1789510"/>
                </a:lnTo>
                <a:lnTo>
                  <a:pt x="1416865" y="1786731"/>
                </a:lnTo>
                <a:lnTo>
                  <a:pt x="1383111" y="1783556"/>
                </a:lnTo>
                <a:lnTo>
                  <a:pt x="1348563" y="1779191"/>
                </a:lnTo>
                <a:lnTo>
                  <a:pt x="1314015" y="1774428"/>
                </a:lnTo>
                <a:lnTo>
                  <a:pt x="1279070" y="1768872"/>
                </a:lnTo>
                <a:lnTo>
                  <a:pt x="1243728" y="1761728"/>
                </a:lnTo>
                <a:lnTo>
                  <a:pt x="1272319" y="1733153"/>
                </a:lnTo>
                <a:lnTo>
                  <a:pt x="1260803" y="1730772"/>
                </a:lnTo>
                <a:lnTo>
                  <a:pt x="1246905" y="1727200"/>
                </a:lnTo>
                <a:lnTo>
                  <a:pt x="1227447" y="1722041"/>
                </a:lnTo>
                <a:lnTo>
                  <a:pt x="1204017" y="1715691"/>
                </a:lnTo>
                <a:lnTo>
                  <a:pt x="1175823" y="1707356"/>
                </a:lnTo>
                <a:lnTo>
                  <a:pt x="1144452" y="1697435"/>
                </a:lnTo>
                <a:lnTo>
                  <a:pt x="1108713" y="1685925"/>
                </a:lnTo>
                <a:lnTo>
                  <a:pt x="1070194" y="1672431"/>
                </a:lnTo>
                <a:lnTo>
                  <a:pt x="1028498" y="1656556"/>
                </a:lnTo>
                <a:lnTo>
                  <a:pt x="1007054" y="1648222"/>
                </a:lnTo>
                <a:lnTo>
                  <a:pt x="984816" y="1639094"/>
                </a:lnTo>
                <a:lnTo>
                  <a:pt x="961784" y="1629966"/>
                </a:lnTo>
                <a:lnTo>
                  <a:pt x="938752" y="1619250"/>
                </a:lnTo>
                <a:lnTo>
                  <a:pt x="914926" y="1608931"/>
                </a:lnTo>
                <a:lnTo>
                  <a:pt x="890703" y="1597819"/>
                </a:lnTo>
                <a:lnTo>
                  <a:pt x="866480" y="1585913"/>
                </a:lnTo>
                <a:lnTo>
                  <a:pt x="841859" y="1573610"/>
                </a:lnTo>
                <a:lnTo>
                  <a:pt x="816842" y="1560513"/>
                </a:lnTo>
                <a:lnTo>
                  <a:pt x="791427" y="1547019"/>
                </a:lnTo>
                <a:lnTo>
                  <a:pt x="766013" y="1533128"/>
                </a:lnTo>
                <a:lnTo>
                  <a:pt x="740598" y="1518444"/>
                </a:lnTo>
                <a:lnTo>
                  <a:pt x="826769" y="1496219"/>
                </a:lnTo>
                <a:lnTo>
                  <a:pt x="815650" y="1491853"/>
                </a:lnTo>
                <a:lnTo>
                  <a:pt x="802149" y="1485900"/>
                </a:lnTo>
                <a:lnTo>
                  <a:pt x="784279" y="1478360"/>
                </a:lnTo>
                <a:lnTo>
                  <a:pt x="762439" y="1467247"/>
                </a:lnTo>
                <a:lnTo>
                  <a:pt x="750128" y="1460500"/>
                </a:lnTo>
                <a:lnTo>
                  <a:pt x="737421" y="1453753"/>
                </a:lnTo>
                <a:lnTo>
                  <a:pt x="723522" y="1445419"/>
                </a:lnTo>
                <a:lnTo>
                  <a:pt x="708830" y="1436688"/>
                </a:lnTo>
                <a:lnTo>
                  <a:pt x="694137" y="1426766"/>
                </a:lnTo>
                <a:lnTo>
                  <a:pt x="678253" y="1416447"/>
                </a:lnTo>
                <a:lnTo>
                  <a:pt x="662369" y="1404541"/>
                </a:lnTo>
                <a:lnTo>
                  <a:pt x="645690" y="1392238"/>
                </a:lnTo>
                <a:lnTo>
                  <a:pt x="629012" y="1379141"/>
                </a:lnTo>
                <a:lnTo>
                  <a:pt x="611936" y="1364853"/>
                </a:lnTo>
                <a:lnTo>
                  <a:pt x="594464" y="1349375"/>
                </a:lnTo>
                <a:lnTo>
                  <a:pt x="576991" y="1333103"/>
                </a:lnTo>
                <a:lnTo>
                  <a:pt x="559519" y="1315641"/>
                </a:lnTo>
                <a:lnTo>
                  <a:pt x="541649" y="1297385"/>
                </a:lnTo>
                <a:lnTo>
                  <a:pt x="523780" y="1277938"/>
                </a:lnTo>
                <a:lnTo>
                  <a:pt x="506704" y="1257300"/>
                </a:lnTo>
                <a:lnTo>
                  <a:pt x="489232" y="1235472"/>
                </a:lnTo>
                <a:lnTo>
                  <a:pt x="472156" y="1212056"/>
                </a:lnTo>
                <a:lnTo>
                  <a:pt x="455081" y="1188244"/>
                </a:lnTo>
                <a:lnTo>
                  <a:pt x="438799" y="1162844"/>
                </a:lnTo>
                <a:lnTo>
                  <a:pt x="422518" y="1136253"/>
                </a:lnTo>
                <a:lnTo>
                  <a:pt x="414576" y="1122363"/>
                </a:lnTo>
                <a:lnTo>
                  <a:pt x="407428" y="1108472"/>
                </a:lnTo>
                <a:lnTo>
                  <a:pt x="486849" y="1092200"/>
                </a:lnTo>
                <a:lnTo>
                  <a:pt x="486849" y="1057275"/>
                </a:lnTo>
                <a:lnTo>
                  <a:pt x="482481" y="1055291"/>
                </a:lnTo>
                <a:lnTo>
                  <a:pt x="476921" y="1052513"/>
                </a:lnTo>
                <a:lnTo>
                  <a:pt x="469376" y="1048941"/>
                </a:lnTo>
                <a:lnTo>
                  <a:pt x="459846" y="1043384"/>
                </a:lnTo>
                <a:lnTo>
                  <a:pt x="448727" y="1037034"/>
                </a:lnTo>
                <a:lnTo>
                  <a:pt x="436020" y="1028700"/>
                </a:lnTo>
                <a:lnTo>
                  <a:pt x="422121" y="1018778"/>
                </a:lnTo>
                <a:lnTo>
                  <a:pt x="406237" y="1007269"/>
                </a:lnTo>
                <a:lnTo>
                  <a:pt x="389559" y="994172"/>
                </a:lnTo>
                <a:lnTo>
                  <a:pt x="372086" y="978297"/>
                </a:lnTo>
                <a:lnTo>
                  <a:pt x="353422" y="960834"/>
                </a:lnTo>
                <a:lnTo>
                  <a:pt x="343495" y="950913"/>
                </a:lnTo>
                <a:lnTo>
                  <a:pt x="333964" y="940991"/>
                </a:lnTo>
                <a:lnTo>
                  <a:pt x="324037" y="930275"/>
                </a:lnTo>
                <a:lnTo>
                  <a:pt x="313712" y="919163"/>
                </a:lnTo>
                <a:lnTo>
                  <a:pt x="303784" y="906859"/>
                </a:lnTo>
                <a:lnTo>
                  <a:pt x="293062" y="894556"/>
                </a:lnTo>
                <a:lnTo>
                  <a:pt x="283135" y="881063"/>
                </a:lnTo>
                <a:lnTo>
                  <a:pt x="272810" y="867172"/>
                </a:lnTo>
                <a:lnTo>
                  <a:pt x="262088" y="852884"/>
                </a:lnTo>
                <a:lnTo>
                  <a:pt x="251764" y="837406"/>
                </a:lnTo>
                <a:lnTo>
                  <a:pt x="240645" y="821928"/>
                </a:lnTo>
                <a:lnTo>
                  <a:pt x="229923" y="805259"/>
                </a:lnTo>
                <a:lnTo>
                  <a:pt x="219598" y="787400"/>
                </a:lnTo>
                <a:lnTo>
                  <a:pt x="208877" y="769541"/>
                </a:lnTo>
                <a:lnTo>
                  <a:pt x="198552" y="750888"/>
                </a:lnTo>
                <a:lnTo>
                  <a:pt x="187830" y="731441"/>
                </a:lnTo>
                <a:lnTo>
                  <a:pt x="177505" y="710803"/>
                </a:lnTo>
                <a:lnTo>
                  <a:pt x="167181" y="689769"/>
                </a:lnTo>
                <a:lnTo>
                  <a:pt x="157253" y="667941"/>
                </a:lnTo>
                <a:lnTo>
                  <a:pt x="147326" y="645716"/>
                </a:lnTo>
                <a:lnTo>
                  <a:pt x="137001" y="621903"/>
                </a:lnTo>
                <a:lnTo>
                  <a:pt x="127470" y="597297"/>
                </a:lnTo>
                <a:lnTo>
                  <a:pt x="117940" y="572294"/>
                </a:lnTo>
                <a:lnTo>
                  <a:pt x="108807" y="546100"/>
                </a:lnTo>
                <a:lnTo>
                  <a:pt x="99276" y="519509"/>
                </a:lnTo>
                <a:lnTo>
                  <a:pt x="90540" y="491331"/>
                </a:lnTo>
                <a:lnTo>
                  <a:pt x="81804" y="462359"/>
                </a:lnTo>
                <a:lnTo>
                  <a:pt x="73464" y="432991"/>
                </a:lnTo>
                <a:lnTo>
                  <a:pt x="65522" y="402431"/>
                </a:lnTo>
                <a:lnTo>
                  <a:pt x="57580" y="370681"/>
                </a:lnTo>
                <a:lnTo>
                  <a:pt x="50432" y="338534"/>
                </a:lnTo>
                <a:lnTo>
                  <a:pt x="42887" y="304800"/>
                </a:lnTo>
                <a:lnTo>
                  <a:pt x="36137" y="269875"/>
                </a:lnTo>
                <a:lnTo>
                  <a:pt x="29783" y="234553"/>
                </a:lnTo>
                <a:lnTo>
                  <a:pt x="23826" y="198041"/>
                </a:lnTo>
                <a:lnTo>
                  <a:pt x="18267" y="160338"/>
                </a:lnTo>
                <a:lnTo>
                  <a:pt x="13105" y="121841"/>
                </a:lnTo>
                <a:lnTo>
                  <a:pt x="8339" y="82550"/>
                </a:lnTo>
                <a:lnTo>
                  <a:pt x="3971" y="41672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accent6"/>
            </a:solidFill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4555490" y="5327015"/>
            <a:ext cx="2919730" cy="337185"/>
          </a:xfrm>
          <a:prstGeom prst="rect">
            <a:avLst/>
          </a:prstGeom>
          <a:noFill/>
          <a:effectLst>
            <a:outerShdw blurRad="50800" dir="2700000" algn="tl" rotWithShape="0">
              <a:srgbClr val="FCF6B0">
                <a:alpha val="40000"/>
              </a:srgbClr>
            </a:outerShdw>
          </a:effectLst>
        </p:spPr>
        <p:txBody>
          <a:bodyPr wrap="square" rtlCol="0">
            <a:spAutoFit/>
          </a:bodyPr>
          <a:p>
            <a:pPr algn="dist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Hydroponic Planting Rack</a:t>
            </a:r>
            <a:endParaRPr lang="en-US" altLang="zh-CN" sz="160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5713730" y="4874895"/>
            <a:ext cx="6286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8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lang="en-US" altLang="zh-CN" sz="280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5307965" y="2903220"/>
            <a:ext cx="1440011" cy="1800013"/>
          </a:xfrm>
          <a:prstGeom prst="rect">
            <a:avLst/>
          </a:prstGeom>
          <a:noFill/>
          <a:ln w="22225">
            <a:gradFill>
              <a:gsLst>
                <a:gs pos="19000">
                  <a:schemeClr val="bg1">
                    <a:lumMod val="85000"/>
                  </a:schemeClr>
                </a:gs>
                <a:gs pos="29000">
                  <a:schemeClr val="accent6"/>
                </a:gs>
                <a:gs pos="57000">
                  <a:schemeClr val="accent6"/>
                </a:gs>
                <a:gs pos="69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3" name="叶子"/>
          <p:cNvSpPr/>
          <p:nvPr/>
        </p:nvSpPr>
        <p:spPr bwMode="auto">
          <a:xfrm>
            <a:off x="5793105" y="3677920"/>
            <a:ext cx="469900" cy="431800"/>
          </a:xfrm>
          <a:custGeom>
            <a:avLst/>
            <a:gdLst>
              <a:gd name="T0" fmla="*/ 542664 w 6934"/>
              <a:gd name="T1" fmla="*/ 1800397 h 6934"/>
              <a:gd name="T2" fmla="*/ 529681 w 6934"/>
              <a:gd name="T3" fmla="*/ 1703289 h 6934"/>
              <a:gd name="T4" fmla="*/ 503716 w 6934"/>
              <a:gd name="T5" fmla="*/ 1637338 h 6934"/>
              <a:gd name="T6" fmla="*/ 451268 w 6934"/>
              <a:gd name="T7" fmla="*/ 1468567 h 6934"/>
              <a:gd name="T8" fmla="*/ 439064 w 6934"/>
              <a:gd name="T9" fmla="*/ 1333291 h 6934"/>
              <a:gd name="T10" fmla="*/ 604200 w 6934"/>
              <a:gd name="T11" fmla="*/ 1057285 h 6934"/>
              <a:gd name="T12" fmla="*/ 754796 w 6934"/>
              <a:gd name="T13" fmla="*/ 966149 h 6934"/>
              <a:gd name="T14" fmla="*/ 520853 w 6934"/>
              <a:gd name="T15" fmla="*/ 1008991 h 6934"/>
              <a:gd name="T16" fmla="*/ 252637 w 6934"/>
              <a:gd name="T17" fmla="*/ 910844 h 6934"/>
              <a:gd name="T18" fmla="*/ 170069 w 6934"/>
              <a:gd name="T19" fmla="*/ 824641 h 6934"/>
              <a:gd name="T20" fmla="*/ 148778 w 6934"/>
              <a:gd name="T21" fmla="*/ 791406 h 6934"/>
              <a:gd name="T22" fmla="*/ 95031 w 6934"/>
              <a:gd name="T23" fmla="*/ 688066 h 6934"/>
              <a:gd name="T24" fmla="*/ 35831 w 6934"/>
              <a:gd name="T25" fmla="*/ 589920 h 6934"/>
              <a:gd name="T26" fmla="*/ 0 w 6934"/>
              <a:gd name="T27" fmla="*/ 541625 h 6934"/>
              <a:gd name="T28" fmla="*/ 97108 w 6934"/>
              <a:gd name="T29" fmla="*/ 520334 h 6934"/>
              <a:gd name="T30" fmla="*/ 163059 w 6934"/>
              <a:gd name="T31" fmla="*/ 494369 h 6934"/>
              <a:gd name="T32" fmla="*/ 331830 w 6934"/>
              <a:gd name="T33" fmla="*/ 441920 h 6934"/>
              <a:gd name="T34" fmla="*/ 402973 w 6934"/>
              <a:gd name="T35" fmla="*/ 438026 h 6934"/>
              <a:gd name="T36" fmla="*/ 468404 w 6934"/>
              <a:gd name="T37" fmla="*/ 439324 h 6934"/>
              <a:gd name="T38" fmla="*/ 743112 w 6934"/>
              <a:gd name="T39" fmla="*/ 603162 h 6934"/>
              <a:gd name="T40" fmla="*/ 842297 w 6934"/>
              <a:gd name="T41" fmla="*/ 753757 h 6934"/>
              <a:gd name="T42" fmla="*/ 797638 w 6934"/>
              <a:gd name="T43" fmla="*/ 470741 h 6934"/>
              <a:gd name="T44" fmla="*/ 798417 w 6934"/>
              <a:gd name="T45" fmla="*/ 432573 h 6934"/>
              <a:gd name="T46" fmla="*/ 875792 w 6934"/>
              <a:gd name="T47" fmla="*/ 256792 h 6934"/>
              <a:gd name="T48" fmla="*/ 932914 w 6934"/>
              <a:gd name="T49" fmla="*/ 193957 h 6934"/>
              <a:gd name="T50" fmla="*/ 1093117 w 6934"/>
              <a:gd name="T51" fmla="*/ 93473 h 6934"/>
              <a:gd name="T52" fmla="*/ 1257474 w 6934"/>
              <a:gd name="T53" fmla="*/ 0 h 6934"/>
              <a:gd name="T54" fmla="*/ 1270456 w 6934"/>
              <a:gd name="T55" fmla="*/ 97108 h 6934"/>
              <a:gd name="T56" fmla="*/ 1307326 w 6934"/>
              <a:gd name="T57" fmla="*/ 163318 h 6934"/>
              <a:gd name="T58" fmla="*/ 1362371 w 6934"/>
              <a:gd name="T59" fmla="*/ 401935 h 6934"/>
              <a:gd name="T60" fmla="*/ 1361073 w 6934"/>
              <a:gd name="T61" fmla="*/ 467106 h 6934"/>
              <a:gd name="T62" fmla="*/ 1195937 w 6934"/>
              <a:gd name="T63" fmla="*/ 743371 h 6934"/>
              <a:gd name="T64" fmla="*/ 1046640 w 6934"/>
              <a:gd name="T65" fmla="*/ 833209 h 6934"/>
              <a:gd name="T66" fmla="*/ 1279284 w 6934"/>
              <a:gd name="T67" fmla="*/ 791406 h 6934"/>
              <a:gd name="T68" fmla="*/ 1367824 w 6934"/>
              <a:gd name="T69" fmla="*/ 797378 h 6934"/>
              <a:gd name="T70" fmla="*/ 1607738 w 6934"/>
              <a:gd name="T71" fmla="*/ 933433 h 6934"/>
              <a:gd name="T72" fmla="*/ 1630068 w 6934"/>
              <a:gd name="T73" fmla="*/ 976016 h 6934"/>
              <a:gd name="T74" fmla="*/ 1697317 w 6934"/>
              <a:gd name="T75" fmla="*/ 1093376 h 6934"/>
              <a:gd name="T76" fmla="*/ 1754699 w 6934"/>
              <a:gd name="T77" fmla="*/ 1211776 h 6934"/>
              <a:gd name="T78" fmla="*/ 1800397 w 6934"/>
              <a:gd name="T79" fmla="*/ 1259032 h 6934"/>
              <a:gd name="T80" fmla="*/ 1701731 w 6934"/>
              <a:gd name="T81" fmla="*/ 1270716 h 6934"/>
              <a:gd name="T82" fmla="*/ 1468308 w 6934"/>
              <a:gd name="T83" fmla="*/ 1350428 h 6934"/>
              <a:gd name="T84" fmla="*/ 1398462 w 6934"/>
              <a:gd name="T85" fmla="*/ 1361333 h 6934"/>
              <a:gd name="T86" fmla="*/ 1333031 w 6934"/>
              <a:gd name="T87" fmla="*/ 1360035 h 6934"/>
              <a:gd name="T88" fmla="*/ 1056766 w 6934"/>
              <a:gd name="T89" fmla="*/ 1197495 h 6934"/>
              <a:gd name="T90" fmla="*/ 967188 w 6934"/>
              <a:gd name="T91" fmla="*/ 1045601 h 6934"/>
              <a:gd name="T92" fmla="*/ 1008991 w 6934"/>
              <a:gd name="T93" fmla="*/ 1278246 h 6934"/>
              <a:gd name="T94" fmla="*/ 924346 w 6934"/>
              <a:gd name="T95" fmla="*/ 1543865 h 6934"/>
              <a:gd name="T96" fmla="*/ 819967 w 6934"/>
              <a:gd name="T97" fmla="*/ 1643829 h 6934"/>
              <a:gd name="T98" fmla="*/ 790887 w 6934"/>
              <a:gd name="T99" fmla="*/ 1660966 h 6934"/>
              <a:gd name="T100" fmla="*/ 589920 w 6934"/>
              <a:gd name="T101" fmla="*/ 1755218 h 6934"/>
              <a:gd name="T102" fmla="*/ 542664 w 6934"/>
              <a:gd name="T103" fmla="*/ 1800397 h 693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934" h="6934">
                <a:moveTo>
                  <a:pt x="2090" y="6934"/>
                </a:moveTo>
                <a:cubicBezTo>
                  <a:pt x="2040" y="6560"/>
                  <a:pt x="2040" y="6560"/>
                  <a:pt x="2040" y="6560"/>
                </a:cubicBezTo>
                <a:cubicBezTo>
                  <a:pt x="1940" y="6306"/>
                  <a:pt x="1940" y="6306"/>
                  <a:pt x="1940" y="6306"/>
                </a:cubicBezTo>
                <a:cubicBezTo>
                  <a:pt x="1738" y="5656"/>
                  <a:pt x="1738" y="5656"/>
                  <a:pt x="1738" y="5656"/>
                </a:cubicBezTo>
                <a:cubicBezTo>
                  <a:pt x="1691" y="5135"/>
                  <a:pt x="1691" y="5135"/>
                  <a:pt x="1691" y="5135"/>
                </a:cubicBezTo>
                <a:cubicBezTo>
                  <a:pt x="1763" y="4716"/>
                  <a:pt x="1975" y="4362"/>
                  <a:pt x="2327" y="4072"/>
                </a:cubicBezTo>
                <a:cubicBezTo>
                  <a:pt x="2907" y="3721"/>
                  <a:pt x="2907" y="3721"/>
                  <a:pt x="2907" y="3721"/>
                </a:cubicBezTo>
                <a:cubicBezTo>
                  <a:pt x="2629" y="3803"/>
                  <a:pt x="2328" y="3858"/>
                  <a:pt x="2006" y="3886"/>
                </a:cubicBezTo>
                <a:cubicBezTo>
                  <a:pt x="1541" y="3817"/>
                  <a:pt x="1197" y="3691"/>
                  <a:pt x="973" y="3508"/>
                </a:cubicBezTo>
                <a:cubicBezTo>
                  <a:pt x="655" y="3176"/>
                  <a:pt x="655" y="3176"/>
                  <a:pt x="655" y="3176"/>
                </a:cubicBezTo>
                <a:cubicBezTo>
                  <a:pt x="573" y="3048"/>
                  <a:pt x="573" y="3048"/>
                  <a:pt x="573" y="3048"/>
                </a:cubicBezTo>
                <a:cubicBezTo>
                  <a:pt x="366" y="2650"/>
                  <a:pt x="366" y="2650"/>
                  <a:pt x="366" y="2650"/>
                </a:cubicBezTo>
                <a:cubicBezTo>
                  <a:pt x="309" y="2519"/>
                  <a:pt x="233" y="2393"/>
                  <a:pt x="138" y="2272"/>
                </a:cubicBezTo>
                <a:cubicBezTo>
                  <a:pt x="0" y="2086"/>
                  <a:pt x="0" y="2086"/>
                  <a:pt x="0" y="2086"/>
                </a:cubicBezTo>
                <a:cubicBezTo>
                  <a:pt x="374" y="2004"/>
                  <a:pt x="374" y="2004"/>
                  <a:pt x="374" y="2004"/>
                </a:cubicBezTo>
                <a:cubicBezTo>
                  <a:pt x="628" y="1904"/>
                  <a:pt x="628" y="1904"/>
                  <a:pt x="628" y="1904"/>
                </a:cubicBezTo>
                <a:cubicBezTo>
                  <a:pt x="1278" y="1702"/>
                  <a:pt x="1278" y="1702"/>
                  <a:pt x="1278" y="1702"/>
                </a:cubicBezTo>
                <a:cubicBezTo>
                  <a:pt x="1552" y="1687"/>
                  <a:pt x="1552" y="1687"/>
                  <a:pt x="1552" y="1687"/>
                </a:cubicBezTo>
                <a:cubicBezTo>
                  <a:pt x="1804" y="1692"/>
                  <a:pt x="1804" y="1692"/>
                  <a:pt x="1804" y="1692"/>
                </a:cubicBezTo>
                <a:cubicBezTo>
                  <a:pt x="2219" y="1760"/>
                  <a:pt x="2572" y="1970"/>
                  <a:pt x="2862" y="2323"/>
                </a:cubicBezTo>
                <a:cubicBezTo>
                  <a:pt x="3244" y="2903"/>
                  <a:pt x="3244" y="2903"/>
                  <a:pt x="3244" y="2903"/>
                </a:cubicBezTo>
                <a:cubicBezTo>
                  <a:pt x="3145" y="2628"/>
                  <a:pt x="3088" y="2265"/>
                  <a:pt x="3072" y="1813"/>
                </a:cubicBezTo>
                <a:cubicBezTo>
                  <a:pt x="3075" y="1666"/>
                  <a:pt x="3075" y="1666"/>
                  <a:pt x="3075" y="1666"/>
                </a:cubicBezTo>
                <a:cubicBezTo>
                  <a:pt x="3129" y="1429"/>
                  <a:pt x="3229" y="1203"/>
                  <a:pt x="3373" y="989"/>
                </a:cubicBezTo>
                <a:cubicBezTo>
                  <a:pt x="3593" y="747"/>
                  <a:pt x="3593" y="747"/>
                  <a:pt x="3593" y="747"/>
                </a:cubicBezTo>
                <a:cubicBezTo>
                  <a:pt x="4210" y="360"/>
                  <a:pt x="4210" y="360"/>
                  <a:pt x="4210" y="360"/>
                </a:cubicBezTo>
                <a:cubicBezTo>
                  <a:pt x="4390" y="304"/>
                  <a:pt x="4601" y="184"/>
                  <a:pt x="4843" y="0"/>
                </a:cubicBezTo>
                <a:cubicBezTo>
                  <a:pt x="4893" y="374"/>
                  <a:pt x="4893" y="374"/>
                  <a:pt x="4893" y="374"/>
                </a:cubicBezTo>
                <a:cubicBezTo>
                  <a:pt x="5035" y="629"/>
                  <a:pt x="5035" y="629"/>
                  <a:pt x="5035" y="629"/>
                </a:cubicBezTo>
                <a:cubicBezTo>
                  <a:pt x="5247" y="1548"/>
                  <a:pt x="5247" y="1548"/>
                  <a:pt x="5247" y="1548"/>
                </a:cubicBezTo>
                <a:cubicBezTo>
                  <a:pt x="5242" y="1799"/>
                  <a:pt x="5242" y="1799"/>
                  <a:pt x="5242" y="1799"/>
                </a:cubicBezTo>
                <a:cubicBezTo>
                  <a:pt x="5174" y="2215"/>
                  <a:pt x="4962" y="2570"/>
                  <a:pt x="4606" y="2863"/>
                </a:cubicBezTo>
                <a:cubicBezTo>
                  <a:pt x="4031" y="3209"/>
                  <a:pt x="4031" y="3209"/>
                  <a:pt x="4031" y="3209"/>
                </a:cubicBezTo>
                <a:cubicBezTo>
                  <a:pt x="4306" y="3130"/>
                  <a:pt x="4605" y="3077"/>
                  <a:pt x="4927" y="3048"/>
                </a:cubicBezTo>
                <a:cubicBezTo>
                  <a:pt x="5268" y="3071"/>
                  <a:pt x="5268" y="3071"/>
                  <a:pt x="5268" y="3071"/>
                </a:cubicBezTo>
                <a:cubicBezTo>
                  <a:pt x="5505" y="3125"/>
                  <a:pt x="5813" y="3299"/>
                  <a:pt x="6192" y="3595"/>
                </a:cubicBezTo>
                <a:cubicBezTo>
                  <a:pt x="6278" y="3759"/>
                  <a:pt x="6278" y="3759"/>
                  <a:pt x="6278" y="3759"/>
                </a:cubicBezTo>
                <a:cubicBezTo>
                  <a:pt x="6537" y="4211"/>
                  <a:pt x="6537" y="4211"/>
                  <a:pt x="6537" y="4211"/>
                </a:cubicBezTo>
                <a:cubicBezTo>
                  <a:pt x="6614" y="4391"/>
                  <a:pt x="6687" y="4543"/>
                  <a:pt x="6758" y="4667"/>
                </a:cubicBezTo>
                <a:cubicBezTo>
                  <a:pt x="6934" y="4849"/>
                  <a:pt x="6934" y="4849"/>
                  <a:pt x="6934" y="4849"/>
                </a:cubicBezTo>
                <a:cubicBezTo>
                  <a:pt x="6554" y="4894"/>
                  <a:pt x="6554" y="4894"/>
                  <a:pt x="6554" y="4894"/>
                </a:cubicBezTo>
                <a:cubicBezTo>
                  <a:pt x="5655" y="5201"/>
                  <a:pt x="5655" y="5201"/>
                  <a:pt x="5655" y="5201"/>
                </a:cubicBezTo>
                <a:cubicBezTo>
                  <a:pt x="5386" y="5243"/>
                  <a:pt x="5386" y="5243"/>
                  <a:pt x="5386" y="5243"/>
                </a:cubicBezTo>
                <a:cubicBezTo>
                  <a:pt x="5134" y="5238"/>
                  <a:pt x="5134" y="5238"/>
                  <a:pt x="5134" y="5238"/>
                </a:cubicBezTo>
                <a:cubicBezTo>
                  <a:pt x="4715" y="5173"/>
                  <a:pt x="4361" y="4964"/>
                  <a:pt x="4070" y="4612"/>
                </a:cubicBezTo>
                <a:cubicBezTo>
                  <a:pt x="3725" y="4027"/>
                  <a:pt x="3725" y="4027"/>
                  <a:pt x="3725" y="4027"/>
                </a:cubicBezTo>
                <a:cubicBezTo>
                  <a:pt x="3800" y="4305"/>
                  <a:pt x="3854" y="4604"/>
                  <a:pt x="3886" y="4923"/>
                </a:cubicBezTo>
                <a:cubicBezTo>
                  <a:pt x="3813" y="5391"/>
                  <a:pt x="3705" y="5731"/>
                  <a:pt x="3560" y="5946"/>
                </a:cubicBezTo>
                <a:cubicBezTo>
                  <a:pt x="3158" y="6331"/>
                  <a:pt x="3158" y="6331"/>
                  <a:pt x="3158" y="6331"/>
                </a:cubicBezTo>
                <a:cubicBezTo>
                  <a:pt x="3046" y="6397"/>
                  <a:pt x="3046" y="6397"/>
                  <a:pt x="3046" y="6397"/>
                </a:cubicBezTo>
                <a:cubicBezTo>
                  <a:pt x="2651" y="6571"/>
                  <a:pt x="2392" y="6692"/>
                  <a:pt x="2272" y="6760"/>
                </a:cubicBezTo>
                <a:cubicBezTo>
                  <a:pt x="2090" y="6934"/>
                  <a:pt x="2090" y="6934"/>
                  <a:pt x="2090" y="6934"/>
                </a:cubicBezTo>
                <a:close/>
              </a:path>
            </a:pathLst>
          </a:custGeom>
          <a:noFill/>
          <a:ln>
            <a:solidFill>
              <a:schemeClr val="accent6"/>
            </a:solidFill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49" name="文本框 48"/>
          <p:cNvSpPr txBox="1"/>
          <p:nvPr/>
        </p:nvSpPr>
        <p:spPr>
          <a:xfrm>
            <a:off x="8046720" y="5327015"/>
            <a:ext cx="892810" cy="337185"/>
          </a:xfrm>
          <a:prstGeom prst="rect">
            <a:avLst/>
          </a:prstGeom>
          <a:noFill/>
          <a:effectLst>
            <a:outerShdw blurRad="50800" dir="2700000" algn="tl" rotWithShape="0">
              <a:srgbClr val="FCF6B0">
                <a:alpha val="40000"/>
              </a:srgbClr>
            </a:outerShdw>
          </a:effectLst>
        </p:spPr>
        <p:txBody>
          <a:bodyPr wrap="square" rtlCol="0">
            <a:spAutoFit/>
          </a:bodyPr>
          <a:p>
            <a:pPr algn="dist"/>
            <a:r>
              <a:rPr lang="en-US" altLang="zh-CN" sz="16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charset="0"/>
                <a:ea typeface="新宋体" panose="02010609030101010101" charset="-122"/>
                <a:cs typeface="Calibri" panose="020F0502020204030204" charset="0"/>
                <a:sym typeface="+mn-ea"/>
              </a:rPr>
              <a:t>seedbed</a:t>
            </a:r>
            <a:endParaRPr lang="en-US" altLang="zh-CN" sz="160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8169910" y="4871720"/>
            <a:ext cx="6286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8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lang="en-US" altLang="zh-CN" sz="280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7764145" y="2900045"/>
            <a:ext cx="1440011" cy="1800013"/>
          </a:xfrm>
          <a:prstGeom prst="rect">
            <a:avLst/>
          </a:prstGeom>
          <a:noFill/>
          <a:ln w="22225">
            <a:gradFill>
              <a:gsLst>
                <a:gs pos="19000">
                  <a:schemeClr val="bg1">
                    <a:lumMod val="85000"/>
                  </a:schemeClr>
                </a:gs>
                <a:gs pos="29000">
                  <a:schemeClr val="accent6"/>
                </a:gs>
                <a:gs pos="57000">
                  <a:schemeClr val="accent6"/>
                </a:gs>
                <a:gs pos="69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50" name="叶子"/>
          <p:cNvSpPr/>
          <p:nvPr/>
        </p:nvSpPr>
        <p:spPr bwMode="auto">
          <a:xfrm>
            <a:off x="8266430" y="3581400"/>
            <a:ext cx="434975" cy="444500"/>
          </a:xfrm>
          <a:custGeom>
            <a:avLst/>
            <a:gdLst>
              <a:gd name="T0" fmla="*/ 219776300 w 6848"/>
              <a:gd name="T1" fmla="*/ 290699660 h 6190"/>
              <a:gd name="T2" fmla="*/ 281375566 w 6848"/>
              <a:gd name="T3" fmla="*/ 375899249 h 6190"/>
              <a:gd name="T4" fmla="*/ 268451999 w 6848"/>
              <a:gd name="T5" fmla="*/ 446022914 h 6190"/>
              <a:gd name="T6" fmla="*/ 183172649 w 6848"/>
              <a:gd name="T7" fmla="*/ 456614898 h 6190"/>
              <a:gd name="T8" fmla="*/ 103774652 w 6848"/>
              <a:gd name="T9" fmla="*/ 422364979 h 6190"/>
              <a:gd name="T10" fmla="*/ 54170099 w 6848"/>
              <a:gd name="T11" fmla="*/ 352164029 h 6190"/>
              <a:gd name="T12" fmla="*/ 26233808 w 6848"/>
              <a:gd name="T13" fmla="*/ 237353032 h 6190"/>
              <a:gd name="T14" fmla="*/ 46508928 w 6848"/>
              <a:gd name="T15" fmla="*/ 233951365 h 6190"/>
              <a:gd name="T16" fmla="*/ 68022242 w 6848"/>
              <a:gd name="T17" fmla="*/ 305621292 h 6190"/>
              <a:gd name="T18" fmla="*/ 83731538 w 6848"/>
              <a:gd name="T19" fmla="*/ 335232422 h 6190"/>
              <a:gd name="T20" fmla="*/ 141384215 w 6848"/>
              <a:gd name="T21" fmla="*/ 353401151 h 6190"/>
              <a:gd name="T22" fmla="*/ 129621508 w 6848"/>
              <a:gd name="T23" fmla="*/ 364147706 h 6190"/>
              <a:gd name="T24" fmla="*/ 109501336 w 6848"/>
              <a:gd name="T25" fmla="*/ 389120048 h 6190"/>
              <a:gd name="T26" fmla="*/ 189440956 w 6848"/>
              <a:gd name="T27" fmla="*/ 393913407 h 6190"/>
              <a:gd name="T28" fmla="*/ 172106513 w 6848"/>
              <a:gd name="T29" fmla="*/ 405742513 h 6190"/>
              <a:gd name="T30" fmla="*/ 212037794 w 6848"/>
              <a:gd name="T31" fmla="*/ 420509297 h 6190"/>
              <a:gd name="T32" fmla="*/ 236801125 w 6848"/>
              <a:gd name="T33" fmla="*/ 421127858 h 6190"/>
              <a:gd name="T34" fmla="*/ 244926584 w 6848"/>
              <a:gd name="T35" fmla="*/ 410922578 h 6190"/>
              <a:gd name="T36" fmla="*/ 237884650 w 6848"/>
              <a:gd name="T37" fmla="*/ 409994598 h 6190"/>
              <a:gd name="T38" fmla="*/ 219621630 w 6848"/>
              <a:gd name="T39" fmla="*/ 366621671 h 6190"/>
              <a:gd name="T40" fmla="*/ 209483792 w 6848"/>
              <a:gd name="T41" fmla="*/ 392753849 h 6190"/>
              <a:gd name="T42" fmla="*/ 188976668 w 6848"/>
              <a:gd name="T43" fmla="*/ 347216099 h 6190"/>
              <a:gd name="T44" fmla="*/ 181005878 w 6848"/>
              <a:gd name="T45" fmla="*/ 373116143 h 6190"/>
              <a:gd name="T46" fmla="*/ 158950941 w 6848"/>
              <a:gd name="T47" fmla="*/ 311265068 h 6190"/>
              <a:gd name="T48" fmla="*/ 147265569 w 6848"/>
              <a:gd name="T49" fmla="*/ 344278144 h 6190"/>
              <a:gd name="T50" fmla="*/ 135115908 w 6848"/>
              <a:gd name="T51" fmla="*/ 277710995 h 6190"/>
              <a:gd name="T52" fmla="*/ 110120294 w 6848"/>
              <a:gd name="T53" fmla="*/ 303379183 h 6190"/>
              <a:gd name="T54" fmla="*/ 100679306 w 6848"/>
              <a:gd name="T55" fmla="*/ 302837907 h 6190"/>
              <a:gd name="T56" fmla="*/ 270851053 w 6848"/>
              <a:gd name="T57" fmla="*/ 233951365 h 6190"/>
              <a:gd name="T58" fmla="*/ 309466527 w 6848"/>
              <a:gd name="T59" fmla="*/ 158802484 h 6190"/>
              <a:gd name="T60" fmla="*/ 450696072 w 6848"/>
              <a:gd name="T61" fmla="*/ 63320052 h 6190"/>
              <a:gd name="T62" fmla="*/ 529242827 w 6848"/>
              <a:gd name="T63" fmla="*/ 0 h 6190"/>
              <a:gd name="T64" fmla="*/ 495502518 w 6848"/>
              <a:gd name="T65" fmla="*/ 105224000 h 6190"/>
              <a:gd name="T66" fmla="*/ 493181077 w 6848"/>
              <a:gd name="T67" fmla="*/ 234492640 h 6190"/>
              <a:gd name="T68" fmla="*/ 448065013 w 6848"/>
              <a:gd name="T69" fmla="*/ 307476696 h 6190"/>
              <a:gd name="T70" fmla="*/ 319217412 w 6848"/>
              <a:gd name="T71" fmla="*/ 372497582 h 6190"/>
              <a:gd name="T72" fmla="*/ 288108161 w 6848"/>
              <a:gd name="T73" fmla="*/ 460944546 h 6190"/>
              <a:gd name="T74" fmla="*/ 293602561 w 6848"/>
              <a:gd name="T75" fmla="*/ 421050572 h 6190"/>
              <a:gd name="T76" fmla="*/ 315347880 w 6848"/>
              <a:gd name="T77" fmla="*/ 370023617 h 6190"/>
              <a:gd name="T78" fmla="*/ 274023735 w 6848"/>
              <a:gd name="T79" fmla="*/ 305853148 h 6190"/>
              <a:gd name="T80" fmla="*/ 318598175 w 6848"/>
              <a:gd name="T81" fmla="*/ 295261163 h 6190"/>
              <a:gd name="T82" fmla="*/ 327961829 w 6848"/>
              <a:gd name="T83" fmla="*/ 323016889 h 6190"/>
              <a:gd name="T84" fmla="*/ 334385084 w 6848"/>
              <a:gd name="T85" fmla="*/ 332603608 h 6190"/>
              <a:gd name="T86" fmla="*/ 394359202 w 6848"/>
              <a:gd name="T87" fmla="*/ 306780850 h 6190"/>
              <a:gd name="T88" fmla="*/ 353886297 w 6848"/>
              <a:gd name="T89" fmla="*/ 292864484 h 6190"/>
              <a:gd name="T90" fmla="*/ 428950753 w 6848"/>
              <a:gd name="T91" fmla="*/ 270211537 h 6190"/>
              <a:gd name="T92" fmla="*/ 372149317 w 6848"/>
              <a:gd name="T93" fmla="*/ 254594058 h 6190"/>
              <a:gd name="T94" fmla="*/ 452553502 w 6848"/>
              <a:gd name="T95" fmla="*/ 226838611 h 6190"/>
              <a:gd name="T96" fmla="*/ 393507961 w 6848"/>
              <a:gd name="T97" fmla="*/ 218024745 h 6190"/>
              <a:gd name="T98" fmla="*/ 414866327 w 6848"/>
              <a:gd name="T99" fmla="*/ 204185664 h 6190"/>
              <a:gd name="T100" fmla="*/ 435605735 w 6848"/>
              <a:gd name="T101" fmla="*/ 170322171 h 6190"/>
              <a:gd name="T102" fmla="*/ 416104521 w 6848"/>
              <a:gd name="T103" fmla="*/ 163054569 h 6190"/>
              <a:gd name="T104" fmla="*/ 460756297 w 6848"/>
              <a:gd name="T105" fmla="*/ 129114069 h 6190"/>
              <a:gd name="T106" fmla="*/ 435528400 w 6848"/>
              <a:gd name="T107" fmla="*/ 126871960 h 6190"/>
              <a:gd name="T108" fmla="*/ 420206057 w 6848"/>
              <a:gd name="T109" fmla="*/ 129423210 h 6190"/>
              <a:gd name="T110" fmla="*/ 386311078 w 6848"/>
              <a:gd name="T111" fmla="*/ 122619598 h 6190"/>
              <a:gd name="T112" fmla="*/ 381203352 w 6848"/>
              <a:gd name="T113" fmla="*/ 198541609 h 6190"/>
              <a:gd name="T114" fmla="*/ 358219839 w 6848"/>
              <a:gd name="T115" fmla="*/ 160116613 h 6190"/>
              <a:gd name="T116" fmla="*/ 360773562 w 6848"/>
              <a:gd name="T117" fmla="*/ 231400114 h 6190"/>
              <a:gd name="T118" fmla="*/ 339879485 w 6848"/>
              <a:gd name="T119" fmla="*/ 204494805 h 6190"/>
              <a:gd name="T120" fmla="*/ 334075466 w 6848"/>
              <a:gd name="T121" fmla="*/ 260701825 h 619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6848" h="6190">
                <a:moveTo>
                  <a:pt x="1418" y="3266"/>
                </a:moveTo>
                <a:lnTo>
                  <a:pt x="1418" y="3266"/>
                </a:lnTo>
                <a:lnTo>
                  <a:pt x="1497" y="3270"/>
                </a:lnTo>
                <a:lnTo>
                  <a:pt x="1574" y="3276"/>
                </a:lnTo>
                <a:lnTo>
                  <a:pt x="1649" y="3284"/>
                </a:lnTo>
                <a:lnTo>
                  <a:pt x="1724" y="3293"/>
                </a:lnTo>
                <a:lnTo>
                  <a:pt x="1797" y="3306"/>
                </a:lnTo>
                <a:lnTo>
                  <a:pt x="1868" y="3319"/>
                </a:lnTo>
                <a:lnTo>
                  <a:pt x="1939" y="3335"/>
                </a:lnTo>
                <a:lnTo>
                  <a:pt x="2009" y="3352"/>
                </a:lnTo>
                <a:lnTo>
                  <a:pt x="2077" y="3372"/>
                </a:lnTo>
                <a:lnTo>
                  <a:pt x="2143" y="3392"/>
                </a:lnTo>
                <a:lnTo>
                  <a:pt x="2209" y="3416"/>
                </a:lnTo>
                <a:lnTo>
                  <a:pt x="2273" y="3439"/>
                </a:lnTo>
                <a:lnTo>
                  <a:pt x="2335" y="3466"/>
                </a:lnTo>
                <a:lnTo>
                  <a:pt x="2396" y="3493"/>
                </a:lnTo>
                <a:lnTo>
                  <a:pt x="2458" y="3522"/>
                </a:lnTo>
                <a:lnTo>
                  <a:pt x="2516" y="3551"/>
                </a:lnTo>
                <a:lnTo>
                  <a:pt x="2574" y="3583"/>
                </a:lnTo>
                <a:lnTo>
                  <a:pt x="2629" y="3616"/>
                </a:lnTo>
                <a:lnTo>
                  <a:pt x="2684" y="3650"/>
                </a:lnTo>
                <a:lnTo>
                  <a:pt x="2738" y="3686"/>
                </a:lnTo>
                <a:lnTo>
                  <a:pt x="2789" y="3722"/>
                </a:lnTo>
                <a:lnTo>
                  <a:pt x="2840" y="3760"/>
                </a:lnTo>
                <a:lnTo>
                  <a:pt x="2889" y="3798"/>
                </a:lnTo>
                <a:lnTo>
                  <a:pt x="2937" y="3838"/>
                </a:lnTo>
                <a:lnTo>
                  <a:pt x="2983" y="3879"/>
                </a:lnTo>
                <a:lnTo>
                  <a:pt x="3029" y="3920"/>
                </a:lnTo>
                <a:lnTo>
                  <a:pt x="3073" y="3963"/>
                </a:lnTo>
                <a:lnTo>
                  <a:pt x="3115" y="4006"/>
                </a:lnTo>
                <a:lnTo>
                  <a:pt x="3156" y="4050"/>
                </a:lnTo>
                <a:lnTo>
                  <a:pt x="3196" y="4095"/>
                </a:lnTo>
                <a:lnTo>
                  <a:pt x="3234" y="4140"/>
                </a:lnTo>
                <a:lnTo>
                  <a:pt x="3271" y="4186"/>
                </a:lnTo>
                <a:lnTo>
                  <a:pt x="3306" y="4232"/>
                </a:lnTo>
                <a:lnTo>
                  <a:pt x="3340" y="4280"/>
                </a:lnTo>
                <a:lnTo>
                  <a:pt x="3372" y="4327"/>
                </a:lnTo>
                <a:lnTo>
                  <a:pt x="3404" y="4375"/>
                </a:lnTo>
                <a:lnTo>
                  <a:pt x="3433" y="4423"/>
                </a:lnTo>
                <a:lnTo>
                  <a:pt x="3461" y="4472"/>
                </a:lnTo>
                <a:lnTo>
                  <a:pt x="3488" y="4519"/>
                </a:lnTo>
                <a:lnTo>
                  <a:pt x="3514" y="4568"/>
                </a:lnTo>
                <a:lnTo>
                  <a:pt x="3538" y="4617"/>
                </a:lnTo>
                <a:lnTo>
                  <a:pt x="3560" y="4666"/>
                </a:lnTo>
                <a:lnTo>
                  <a:pt x="3582" y="4715"/>
                </a:lnTo>
                <a:lnTo>
                  <a:pt x="3602" y="4764"/>
                </a:lnTo>
                <a:lnTo>
                  <a:pt x="3620" y="4813"/>
                </a:lnTo>
                <a:lnTo>
                  <a:pt x="3636" y="4862"/>
                </a:lnTo>
                <a:lnTo>
                  <a:pt x="3652" y="4911"/>
                </a:lnTo>
                <a:lnTo>
                  <a:pt x="3665" y="4959"/>
                </a:lnTo>
                <a:lnTo>
                  <a:pt x="3678" y="5007"/>
                </a:lnTo>
                <a:lnTo>
                  <a:pt x="3689" y="5055"/>
                </a:lnTo>
                <a:lnTo>
                  <a:pt x="3698" y="5102"/>
                </a:lnTo>
                <a:lnTo>
                  <a:pt x="3706" y="5149"/>
                </a:lnTo>
                <a:lnTo>
                  <a:pt x="3713" y="5195"/>
                </a:lnTo>
                <a:lnTo>
                  <a:pt x="3718" y="5241"/>
                </a:lnTo>
                <a:lnTo>
                  <a:pt x="3722" y="5286"/>
                </a:lnTo>
                <a:lnTo>
                  <a:pt x="3723" y="5331"/>
                </a:lnTo>
                <a:lnTo>
                  <a:pt x="3723" y="5375"/>
                </a:lnTo>
                <a:lnTo>
                  <a:pt x="3723" y="5418"/>
                </a:lnTo>
                <a:lnTo>
                  <a:pt x="3719" y="5461"/>
                </a:lnTo>
                <a:lnTo>
                  <a:pt x="3716" y="5502"/>
                </a:lnTo>
                <a:lnTo>
                  <a:pt x="3711" y="5543"/>
                </a:lnTo>
                <a:lnTo>
                  <a:pt x="3703" y="5582"/>
                </a:lnTo>
                <a:lnTo>
                  <a:pt x="3695" y="5621"/>
                </a:lnTo>
                <a:lnTo>
                  <a:pt x="3684" y="5659"/>
                </a:lnTo>
                <a:lnTo>
                  <a:pt x="3642" y="5683"/>
                </a:lnTo>
                <a:lnTo>
                  <a:pt x="3599" y="5706"/>
                </a:lnTo>
                <a:lnTo>
                  <a:pt x="3557" y="5728"/>
                </a:lnTo>
                <a:lnTo>
                  <a:pt x="3513" y="5749"/>
                </a:lnTo>
                <a:lnTo>
                  <a:pt x="3469" y="5769"/>
                </a:lnTo>
                <a:lnTo>
                  <a:pt x="3425" y="5788"/>
                </a:lnTo>
                <a:lnTo>
                  <a:pt x="3381" y="5805"/>
                </a:lnTo>
                <a:lnTo>
                  <a:pt x="3335" y="5821"/>
                </a:lnTo>
                <a:lnTo>
                  <a:pt x="3291" y="5836"/>
                </a:lnTo>
                <a:lnTo>
                  <a:pt x="3246" y="5851"/>
                </a:lnTo>
                <a:lnTo>
                  <a:pt x="3201" y="5863"/>
                </a:lnTo>
                <a:lnTo>
                  <a:pt x="3154" y="5875"/>
                </a:lnTo>
                <a:lnTo>
                  <a:pt x="3109" y="5885"/>
                </a:lnTo>
                <a:lnTo>
                  <a:pt x="3063" y="5895"/>
                </a:lnTo>
                <a:lnTo>
                  <a:pt x="3018" y="5903"/>
                </a:lnTo>
                <a:lnTo>
                  <a:pt x="2971" y="5910"/>
                </a:lnTo>
                <a:lnTo>
                  <a:pt x="2925" y="5917"/>
                </a:lnTo>
                <a:lnTo>
                  <a:pt x="2878" y="5921"/>
                </a:lnTo>
                <a:lnTo>
                  <a:pt x="2832" y="5925"/>
                </a:lnTo>
                <a:lnTo>
                  <a:pt x="2785" y="5928"/>
                </a:lnTo>
                <a:lnTo>
                  <a:pt x="2739" y="5930"/>
                </a:lnTo>
                <a:lnTo>
                  <a:pt x="2692" y="5930"/>
                </a:lnTo>
                <a:lnTo>
                  <a:pt x="2645" y="5930"/>
                </a:lnTo>
                <a:lnTo>
                  <a:pt x="2598" y="5929"/>
                </a:lnTo>
                <a:lnTo>
                  <a:pt x="2552" y="5925"/>
                </a:lnTo>
                <a:lnTo>
                  <a:pt x="2505" y="5923"/>
                </a:lnTo>
                <a:lnTo>
                  <a:pt x="2459" y="5918"/>
                </a:lnTo>
                <a:lnTo>
                  <a:pt x="2412" y="5912"/>
                </a:lnTo>
                <a:lnTo>
                  <a:pt x="2367" y="5906"/>
                </a:lnTo>
                <a:lnTo>
                  <a:pt x="2321" y="5898"/>
                </a:lnTo>
                <a:lnTo>
                  <a:pt x="2274" y="5890"/>
                </a:lnTo>
                <a:lnTo>
                  <a:pt x="2229" y="5880"/>
                </a:lnTo>
                <a:lnTo>
                  <a:pt x="2184" y="5869"/>
                </a:lnTo>
                <a:lnTo>
                  <a:pt x="2139" y="5858"/>
                </a:lnTo>
                <a:lnTo>
                  <a:pt x="2093" y="5844"/>
                </a:lnTo>
                <a:lnTo>
                  <a:pt x="2048" y="5831"/>
                </a:lnTo>
                <a:lnTo>
                  <a:pt x="2004" y="5818"/>
                </a:lnTo>
                <a:lnTo>
                  <a:pt x="1959" y="5802"/>
                </a:lnTo>
                <a:lnTo>
                  <a:pt x="1915" y="5786"/>
                </a:lnTo>
                <a:lnTo>
                  <a:pt x="1872" y="5769"/>
                </a:lnTo>
                <a:lnTo>
                  <a:pt x="1828" y="5750"/>
                </a:lnTo>
                <a:lnTo>
                  <a:pt x="1785" y="5731"/>
                </a:lnTo>
                <a:lnTo>
                  <a:pt x="1742" y="5711"/>
                </a:lnTo>
                <a:lnTo>
                  <a:pt x="1701" y="5690"/>
                </a:lnTo>
                <a:lnTo>
                  <a:pt x="1658" y="5668"/>
                </a:lnTo>
                <a:lnTo>
                  <a:pt x="1618" y="5645"/>
                </a:lnTo>
                <a:lnTo>
                  <a:pt x="1576" y="5622"/>
                </a:lnTo>
                <a:lnTo>
                  <a:pt x="1536" y="5598"/>
                </a:lnTo>
                <a:lnTo>
                  <a:pt x="1495" y="5572"/>
                </a:lnTo>
                <a:lnTo>
                  <a:pt x="1456" y="5546"/>
                </a:lnTo>
                <a:lnTo>
                  <a:pt x="1417" y="5519"/>
                </a:lnTo>
                <a:lnTo>
                  <a:pt x="1379" y="5491"/>
                </a:lnTo>
                <a:lnTo>
                  <a:pt x="1341" y="5463"/>
                </a:lnTo>
                <a:lnTo>
                  <a:pt x="1305" y="5434"/>
                </a:lnTo>
                <a:lnTo>
                  <a:pt x="1268" y="5403"/>
                </a:lnTo>
                <a:lnTo>
                  <a:pt x="1231" y="5373"/>
                </a:lnTo>
                <a:lnTo>
                  <a:pt x="1196" y="5341"/>
                </a:lnTo>
                <a:lnTo>
                  <a:pt x="1162" y="5308"/>
                </a:lnTo>
                <a:lnTo>
                  <a:pt x="1127" y="5274"/>
                </a:lnTo>
                <a:lnTo>
                  <a:pt x="1094" y="5239"/>
                </a:lnTo>
                <a:lnTo>
                  <a:pt x="1061" y="5205"/>
                </a:lnTo>
                <a:lnTo>
                  <a:pt x="1030" y="5170"/>
                </a:lnTo>
                <a:lnTo>
                  <a:pt x="999" y="5133"/>
                </a:lnTo>
                <a:lnTo>
                  <a:pt x="969" y="5095"/>
                </a:lnTo>
                <a:lnTo>
                  <a:pt x="936" y="5051"/>
                </a:lnTo>
                <a:lnTo>
                  <a:pt x="904" y="5007"/>
                </a:lnTo>
                <a:lnTo>
                  <a:pt x="874" y="4963"/>
                </a:lnTo>
                <a:lnTo>
                  <a:pt x="849" y="4919"/>
                </a:lnTo>
                <a:lnTo>
                  <a:pt x="823" y="4874"/>
                </a:lnTo>
                <a:lnTo>
                  <a:pt x="801" y="4829"/>
                </a:lnTo>
                <a:lnTo>
                  <a:pt x="780" y="4783"/>
                </a:lnTo>
                <a:lnTo>
                  <a:pt x="761" y="4738"/>
                </a:lnTo>
                <a:lnTo>
                  <a:pt x="744" y="4693"/>
                </a:lnTo>
                <a:lnTo>
                  <a:pt x="728" y="4646"/>
                </a:lnTo>
                <a:lnTo>
                  <a:pt x="713" y="4601"/>
                </a:lnTo>
                <a:lnTo>
                  <a:pt x="700" y="4555"/>
                </a:lnTo>
                <a:lnTo>
                  <a:pt x="687" y="4508"/>
                </a:lnTo>
                <a:lnTo>
                  <a:pt x="676" y="4462"/>
                </a:lnTo>
                <a:lnTo>
                  <a:pt x="667" y="4414"/>
                </a:lnTo>
                <a:lnTo>
                  <a:pt x="658" y="4368"/>
                </a:lnTo>
                <a:lnTo>
                  <a:pt x="641" y="4272"/>
                </a:lnTo>
                <a:lnTo>
                  <a:pt x="627" y="4176"/>
                </a:lnTo>
                <a:lnTo>
                  <a:pt x="615" y="4079"/>
                </a:lnTo>
                <a:lnTo>
                  <a:pt x="603" y="3982"/>
                </a:lnTo>
                <a:lnTo>
                  <a:pt x="590" y="3881"/>
                </a:lnTo>
                <a:lnTo>
                  <a:pt x="576" y="3781"/>
                </a:lnTo>
                <a:lnTo>
                  <a:pt x="560" y="3680"/>
                </a:lnTo>
                <a:lnTo>
                  <a:pt x="550" y="3629"/>
                </a:lnTo>
                <a:lnTo>
                  <a:pt x="541" y="3578"/>
                </a:lnTo>
                <a:lnTo>
                  <a:pt x="530" y="3526"/>
                </a:lnTo>
                <a:lnTo>
                  <a:pt x="514" y="3469"/>
                </a:lnTo>
                <a:lnTo>
                  <a:pt x="495" y="3411"/>
                </a:lnTo>
                <a:lnTo>
                  <a:pt x="473" y="3350"/>
                </a:lnTo>
                <a:lnTo>
                  <a:pt x="449" y="3287"/>
                </a:lnTo>
                <a:lnTo>
                  <a:pt x="421" y="3224"/>
                </a:lnTo>
                <a:lnTo>
                  <a:pt x="390" y="3161"/>
                </a:lnTo>
                <a:lnTo>
                  <a:pt x="373" y="3131"/>
                </a:lnTo>
                <a:lnTo>
                  <a:pt x="356" y="3100"/>
                </a:lnTo>
                <a:lnTo>
                  <a:pt x="339" y="3070"/>
                </a:lnTo>
                <a:lnTo>
                  <a:pt x="321" y="3040"/>
                </a:lnTo>
                <a:lnTo>
                  <a:pt x="301" y="3012"/>
                </a:lnTo>
                <a:lnTo>
                  <a:pt x="281" y="2984"/>
                </a:lnTo>
                <a:lnTo>
                  <a:pt x="261" y="2956"/>
                </a:lnTo>
                <a:lnTo>
                  <a:pt x="240" y="2930"/>
                </a:lnTo>
                <a:lnTo>
                  <a:pt x="218" y="2906"/>
                </a:lnTo>
                <a:lnTo>
                  <a:pt x="196" y="2881"/>
                </a:lnTo>
                <a:lnTo>
                  <a:pt x="174" y="2859"/>
                </a:lnTo>
                <a:lnTo>
                  <a:pt x="151" y="2837"/>
                </a:lnTo>
                <a:lnTo>
                  <a:pt x="126" y="2818"/>
                </a:lnTo>
                <a:lnTo>
                  <a:pt x="103" y="2799"/>
                </a:lnTo>
                <a:lnTo>
                  <a:pt x="77" y="2784"/>
                </a:lnTo>
                <a:lnTo>
                  <a:pt x="53" y="2769"/>
                </a:lnTo>
                <a:lnTo>
                  <a:pt x="26" y="2755"/>
                </a:lnTo>
                <a:lnTo>
                  <a:pt x="0" y="2746"/>
                </a:lnTo>
                <a:lnTo>
                  <a:pt x="46" y="2763"/>
                </a:lnTo>
                <a:lnTo>
                  <a:pt x="91" y="2781"/>
                </a:lnTo>
                <a:lnTo>
                  <a:pt x="135" y="2799"/>
                </a:lnTo>
                <a:lnTo>
                  <a:pt x="179" y="2819"/>
                </a:lnTo>
                <a:lnTo>
                  <a:pt x="266" y="2858"/>
                </a:lnTo>
                <a:lnTo>
                  <a:pt x="350" y="2900"/>
                </a:lnTo>
                <a:lnTo>
                  <a:pt x="517" y="2984"/>
                </a:lnTo>
                <a:lnTo>
                  <a:pt x="601" y="3026"/>
                </a:lnTo>
                <a:lnTo>
                  <a:pt x="685" y="3067"/>
                </a:lnTo>
                <a:lnTo>
                  <a:pt x="769" y="3105"/>
                </a:lnTo>
                <a:lnTo>
                  <a:pt x="812" y="3123"/>
                </a:lnTo>
                <a:lnTo>
                  <a:pt x="855" y="3142"/>
                </a:lnTo>
                <a:lnTo>
                  <a:pt x="898" y="3158"/>
                </a:lnTo>
                <a:lnTo>
                  <a:pt x="942" y="3173"/>
                </a:lnTo>
                <a:lnTo>
                  <a:pt x="986" y="3189"/>
                </a:lnTo>
                <a:lnTo>
                  <a:pt x="1031" y="3203"/>
                </a:lnTo>
                <a:lnTo>
                  <a:pt x="1076" y="3216"/>
                </a:lnTo>
                <a:lnTo>
                  <a:pt x="1123" y="3227"/>
                </a:lnTo>
                <a:lnTo>
                  <a:pt x="1170" y="3237"/>
                </a:lnTo>
                <a:lnTo>
                  <a:pt x="1218" y="3247"/>
                </a:lnTo>
                <a:lnTo>
                  <a:pt x="1267" y="3254"/>
                </a:lnTo>
                <a:lnTo>
                  <a:pt x="1316" y="3260"/>
                </a:lnTo>
                <a:lnTo>
                  <a:pt x="1367" y="3264"/>
                </a:lnTo>
                <a:lnTo>
                  <a:pt x="1418" y="3266"/>
                </a:lnTo>
                <a:close/>
                <a:moveTo>
                  <a:pt x="1366" y="4052"/>
                </a:moveTo>
                <a:lnTo>
                  <a:pt x="1366" y="4052"/>
                </a:lnTo>
                <a:lnTo>
                  <a:pt x="1228" y="4019"/>
                </a:lnTo>
                <a:lnTo>
                  <a:pt x="1158" y="4004"/>
                </a:lnTo>
                <a:lnTo>
                  <a:pt x="1088" y="3989"/>
                </a:lnTo>
                <a:lnTo>
                  <a:pt x="1019" y="3975"/>
                </a:lnTo>
                <a:lnTo>
                  <a:pt x="949" y="3963"/>
                </a:lnTo>
                <a:lnTo>
                  <a:pt x="879" y="3953"/>
                </a:lnTo>
                <a:lnTo>
                  <a:pt x="810" y="3944"/>
                </a:lnTo>
                <a:lnTo>
                  <a:pt x="877" y="3955"/>
                </a:lnTo>
                <a:lnTo>
                  <a:pt x="942" y="3968"/>
                </a:lnTo>
                <a:lnTo>
                  <a:pt x="1004" y="3983"/>
                </a:lnTo>
                <a:lnTo>
                  <a:pt x="1064" y="3999"/>
                </a:lnTo>
                <a:lnTo>
                  <a:pt x="1121" y="4017"/>
                </a:lnTo>
                <a:lnTo>
                  <a:pt x="1178" y="4038"/>
                </a:lnTo>
                <a:lnTo>
                  <a:pt x="1230" y="4061"/>
                </a:lnTo>
                <a:lnTo>
                  <a:pt x="1283" y="4085"/>
                </a:lnTo>
                <a:lnTo>
                  <a:pt x="1333" y="4114"/>
                </a:lnTo>
                <a:lnTo>
                  <a:pt x="1383" y="4143"/>
                </a:lnTo>
                <a:lnTo>
                  <a:pt x="1431" y="4176"/>
                </a:lnTo>
                <a:lnTo>
                  <a:pt x="1478" y="4211"/>
                </a:lnTo>
                <a:lnTo>
                  <a:pt x="1526" y="4250"/>
                </a:lnTo>
                <a:lnTo>
                  <a:pt x="1572" y="4293"/>
                </a:lnTo>
                <a:lnTo>
                  <a:pt x="1619" y="4338"/>
                </a:lnTo>
                <a:lnTo>
                  <a:pt x="1667" y="4386"/>
                </a:lnTo>
                <a:lnTo>
                  <a:pt x="1472" y="4365"/>
                </a:lnTo>
                <a:lnTo>
                  <a:pt x="1374" y="4357"/>
                </a:lnTo>
                <a:lnTo>
                  <a:pt x="1278" y="4348"/>
                </a:lnTo>
                <a:lnTo>
                  <a:pt x="1180" y="4342"/>
                </a:lnTo>
                <a:lnTo>
                  <a:pt x="1082" y="4336"/>
                </a:lnTo>
                <a:lnTo>
                  <a:pt x="984" y="4334"/>
                </a:lnTo>
                <a:lnTo>
                  <a:pt x="887" y="4332"/>
                </a:lnTo>
                <a:lnTo>
                  <a:pt x="959" y="4334"/>
                </a:lnTo>
                <a:lnTo>
                  <a:pt x="1030" y="4336"/>
                </a:lnTo>
                <a:lnTo>
                  <a:pt x="1102" y="4340"/>
                </a:lnTo>
                <a:lnTo>
                  <a:pt x="1174" y="4347"/>
                </a:lnTo>
                <a:lnTo>
                  <a:pt x="1245" y="4356"/>
                </a:lnTo>
                <a:lnTo>
                  <a:pt x="1315" y="4368"/>
                </a:lnTo>
                <a:lnTo>
                  <a:pt x="1384" y="4381"/>
                </a:lnTo>
                <a:lnTo>
                  <a:pt x="1417" y="4390"/>
                </a:lnTo>
                <a:lnTo>
                  <a:pt x="1451" y="4398"/>
                </a:lnTo>
                <a:lnTo>
                  <a:pt x="1486" y="4408"/>
                </a:lnTo>
                <a:lnTo>
                  <a:pt x="1519" y="4419"/>
                </a:lnTo>
                <a:lnTo>
                  <a:pt x="1552" y="4430"/>
                </a:lnTo>
                <a:lnTo>
                  <a:pt x="1583" y="4442"/>
                </a:lnTo>
                <a:lnTo>
                  <a:pt x="1616" y="4455"/>
                </a:lnTo>
                <a:lnTo>
                  <a:pt x="1647" y="4468"/>
                </a:lnTo>
                <a:lnTo>
                  <a:pt x="1679" y="4483"/>
                </a:lnTo>
                <a:lnTo>
                  <a:pt x="1709" y="4499"/>
                </a:lnTo>
                <a:lnTo>
                  <a:pt x="1740" y="4514"/>
                </a:lnTo>
                <a:lnTo>
                  <a:pt x="1769" y="4533"/>
                </a:lnTo>
                <a:lnTo>
                  <a:pt x="1799" y="4551"/>
                </a:lnTo>
                <a:lnTo>
                  <a:pt x="1827" y="4571"/>
                </a:lnTo>
                <a:lnTo>
                  <a:pt x="1855" y="4590"/>
                </a:lnTo>
                <a:lnTo>
                  <a:pt x="1882" y="4612"/>
                </a:lnTo>
                <a:lnTo>
                  <a:pt x="1909" y="4634"/>
                </a:lnTo>
                <a:lnTo>
                  <a:pt x="1934" y="4657"/>
                </a:lnTo>
                <a:lnTo>
                  <a:pt x="1821" y="4659"/>
                </a:lnTo>
                <a:lnTo>
                  <a:pt x="1708" y="4661"/>
                </a:lnTo>
                <a:lnTo>
                  <a:pt x="1594" y="4665"/>
                </a:lnTo>
                <a:lnTo>
                  <a:pt x="1481" y="4668"/>
                </a:lnTo>
                <a:lnTo>
                  <a:pt x="1367" y="4675"/>
                </a:lnTo>
                <a:lnTo>
                  <a:pt x="1253" y="4683"/>
                </a:lnTo>
                <a:lnTo>
                  <a:pt x="1141" y="4694"/>
                </a:lnTo>
                <a:lnTo>
                  <a:pt x="1085" y="4700"/>
                </a:lnTo>
                <a:lnTo>
                  <a:pt x="1028" y="4708"/>
                </a:lnTo>
                <a:lnTo>
                  <a:pt x="1198" y="4700"/>
                </a:lnTo>
                <a:lnTo>
                  <a:pt x="1280" y="4697"/>
                </a:lnTo>
                <a:lnTo>
                  <a:pt x="1362" y="4695"/>
                </a:lnTo>
                <a:lnTo>
                  <a:pt x="1442" y="4695"/>
                </a:lnTo>
                <a:lnTo>
                  <a:pt x="1521" y="4698"/>
                </a:lnTo>
                <a:lnTo>
                  <a:pt x="1560" y="4699"/>
                </a:lnTo>
                <a:lnTo>
                  <a:pt x="1598" y="4701"/>
                </a:lnTo>
                <a:lnTo>
                  <a:pt x="1636" y="4705"/>
                </a:lnTo>
                <a:lnTo>
                  <a:pt x="1675" y="4710"/>
                </a:lnTo>
                <a:lnTo>
                  <a:pt x="1712" y="4715"/>
                </a:lnTo>
                <a:lnTo>
                  <a:pt x="1750" y="4721"/>
                </a:lnTo>
                <a:lnTo>
                  <a:pt x="1786" y="4728"/>
                </a:lnTo>
                <a:lnTo>
                  <a:pt x="1824" y="4737"/>
                </a:lnTo>
                <a:lnTo>
                  <a:pt x="1861" y="4746"/>
                </a:lnTo>
                <a:lnTo>
                  <a:pt x="1896" y="4757"/>
                </a:lnTo>
                <a:lnTo>
                  <a:pt x="1933" y="4768"/>
                </a:lnTo>
                <a:lnTo>
                  <a:pt x="1969" y="4781"/>
                </a:lnTo>
                <a:lnTo>
                  <a:pt x="2005" y="4796"/>
                </a:lnTo>
                <a:lnTo>
                  <a:pt x="2041" y="4812"/>
                </a:lnTo>
                <a:lnTo>
                  <a:pt x="2075" y="4829"/>
                </a:lnTo>
                <a:lnTo>
                  <a:pt x="2110" y="4847"/>
                </a:lnTo>
                <a:lnTo>
                  <a:pt x="2146" y="4868"/>
                </a:lnTo>
                <a:lnTo>
                  <a:pt x="2180" y="4890"/>
                </a:lnTo>
                <a:lnTo>
                  <a:pt x="2214" y="4913"/>
                </a:lnTo>
                <a:lnTo>
                  <a:pt x="2249" y="4939"/>
                </a:lnTo>
                <a:lnTo>
                  <a:pt x="2129" y="4948"/>
                </a:lnTo>
                <a:lnTo>
                  <a:pt x="2010" y="4958"/>
                </a:lnTo>
                <a:lnTo>
                  <a:pt x="1890" y="4970"/>
                </a:lnTo>
                <a:lnTo>
                  <a:pt x="1771" y="4983"/>
                </a:lnTo>
                <a:lnTo>
                  <a:pt x="1652" y="4997"/>
                </a:lnTo>
                <a:lnTo>
                  <a:pt x="1533" y="5014"/>
                </a:lnTo>
                <a:lnTo>
                  <a:pt x="1415" y="5033"/>
                </a:lnTo>
                <a:lnTo>
                  <a:pt x="1296" y="5055"/>
                </a:lnTo>
                <a:lnTo>
                  <a:pt x="1378" y="5040"/>
                </a:lnTo>
                <a:lnTo>
                  <a:pt x="1460" y="5027"/>
                </a:lnTo>
                <a:lnTo>
                  <a:pt x="1544" y="5017"/>
                </a:lnTo>
                <a:lnTo>
                  <a:pt x="1629" y="5008"/>
                </a:lnTo>
                <a:lnTo>
                  <a:pt x="1713" y="5001"/>
                </a:lnTo>
                <a:lnTo>
                  <a:pt x="1799" y="4997"/>
                </a:lnTo>
                <a:lnTo>
                  <a:pt x="1840" y="4997"/>
                </a:lnTo>
                <a:lnTo>
                  <a:pt x="1883" y="4997"/>
                </a:lnTo>
                <a:lnTo>
                  <a:pt x="1925" y="4997"/>
                </a:lnTo>
                <a:lnTo>
                  <a:pt x="1967" y="5000"/>
                </a:lnTo>
                <a:lnTo>
                  <a:pt x="2009" y="5002"/>
                </a:lnTo>
                <a:lnTo>
                  <a:pt x="2050" y="5005"/>
                </a:lnTo>
                <a:lnTo>
                  <a:pt x="2092" y="5010"/>
                </a:lnTo>
                <a:lnTo>
                  <a:pt x="2134" y="5014"/>
                </a:lnTo>
                <a:lnTo>
                  <a:pt x="2174" y="5021"/>
                </a:lnTo>
                <a:lnTo>
                  <a:pt x="2214" y="5028"/>
                </a:lnTo>
                <a:lnTo>
                  <a:pt x="2255" y="5036"/>
                </a:lnTo>
                <a:lnTo>
                  <a:pt x="2294" y="5046"/>
                </a:lnTo>
                <a:lnTo>
                  <a:pt x="2334" y="5056"/>
                </a:lnTo>
                <a:lnTo>
                  <a:pt x="2372" y="5068"/>
                </a:lnTo>
                <a:lnTo>
                  <a:pt x="2411" y="5080"/>
                </a:lnTo>
                <a:lnTo>
                  <a:pt x="2448" y="5095"/>
                </a:lnTo>
                <a:lnTo>
                  <a:pt x="2486" y="5110"/>
                </a:lnTo>
                <a:lnTo>
                  <a:pt x="2522" y="5127"/>
                </a:lnTo>
                <a:lnTo>
                  <a:pt x="2558" y="5144"/>
                </a:lnTo>
                <a:lnTo>
                  <a:pt x="2593" y="5164"/>
                </a:lnTo>
                <a:lnTo>
                  <a:pt x="2394" y="5200"/>
                </a:lnTo>
                <a:lnTo>
                  <a:pt x="2295" y="5220"/>
                </a:lnTo>
                <a:lnTo>
                  <a:pt x="2196" y="5241"/>
                </a:lnTo>
                <a:lnTo>
                  <a:pt x="2097" y="5263"/>
                </a:lnTo>
                <a:lnTo>
                  <a:pt x="1999" y="5287"/>
                </a:lnTo>
                <a:lnTo>
                  <a:pt x="1901" y="5313"/>
                </a:lnTo>
                <a:lnTo>
                  <a:pt x="1805" y="5341"/>
                </a:lnTo>
                <a:lnTo>
                  <a:pt x="1843" y="5327"/>
                </a:lnTo>
                <a:lnTo>
                  <a:pt x="1881" y="5316"/>
                </a:lnTo>
                <a:lnTo>
                  <a:pt x="1918" y="5305"/>
                </a:lnTo>
                <a:lnTo>
                  <a:pt x="1956" y="5294"/>
                </a:lnTo>
                <a:lnTo>
                  <a:pt x="1995" y="5286"/>
                </a:lnTo>
                <a:lnTo>
                  <a:pt x="2033" y="5277"/>
                </a:lnTo>
                <a:lnTo>
                  <a:pt x="2071" y="5270"/>
                </a:lnTo>
                <a:lnTo>
                  <a:pt x="2109" y="5264"/>
                </a:lnTo>
                <a:lnTo>
                  <a:pt x="2147" y="5258"/>
                </a:lnTo>
                <a:lnTo>
                  <a:pt x="2185" y="5253"/>
                </a:lnTo>
                <a:lnTo>
                  <a:pt x="2224" y="5248"/>
                </a:lnTo>
                <a:lnTo>
                  <a:pt x="2262" y="5245"/>
                </a:lnTo>
                <a:lnTo>
                  <a:pt x="2300" y="5243"/>
                </a:lnTo>
                <a:lnTo>
                  <a:pt x="2338" y="5242"/>
                </a:lnTo>
                <a:lnTo>
                  <a:pt x="2376" y="5241"/>
                </a:lnTo>
                <a:lnTo>
                  <a:pt x="2412" y="5242"/>
                </a:lnTo>
                <a:lnTo>
                  <a:pt x="2450" y="5243"/>
                </a:lnTo>
                <a:lnTo>
                  <a:pt x="2488" y="5244"/>
                </a:lnTo>
                <a:lnTo>
                  <a:pt x="2525" y="5248"/>
                </a:lnTo>
                <a:lnTo>
                  <a:pt x="2563" y="5252"/>
                </a:lnTo>
                <a:lnTo>
                  <a:pt x="2601" y="5255"/>
                </a:lnTo>
                <a:lnTo>
                  <a:pt x="2637" y="5261"/>
                </a:lnTo>
                <a:lnTo>
                  <a:pt x="2674" y="5267"/>
                </a:lnTo>
                <a:lnTo>
                  <a:pt x="2711" y="5275"/>
                </a:lnTo>
                <a:lnTo>
                  <a:pt x="2747" y="5283"/>
                </a:lnTo>
                <a:lnTo>
                  <a:pt x="2784" y="5292"/>
                </a:lnTo>
                <a:lnTo>
                  <a:pt x="2821" y="5302"/>
                </a:lnTo>
                <a:lnTo>
                  <a:pt x="2857" y="5313"/>
                </a:lnTo>
                <a:lnTo>
                  <a:pt x="2893" y="5324"/>
                </a:lnTo>
                <a:lnTo>
                  <a:pt x="2929" y="5336"/>
                </a:lnTo>
                <a:lnTo>
                  <a:pt x="2965" y="5349"/>
                </a:lnTo>
                <a:lnTo>
                  <a:pt x="3000" y="5364"/>
                </a:lnTo>
                <a:lnTo>
                  <a:pt x="2827" y="5413"/>
                </a:lnTo>
                <a:lnTo>
                  <a:pt x="2740" y="5439"/>
                </a:lnTo>
                <a:lnTo>
                  <a:pt x="2654" y="5465"/>
                </a:lnTo>
                <a:lnTo>
                  <a:pt x="2568" y="5494"/>
                </a:lnTo>
                <a:lnTo>
                  <a:pt x="2483" y="5523"/>
                </a:lnTo>
                <a:lnTo>
                  <a:pt x="2399" y="5555"/>
                </a:lnTo>
                <a:lnTo>
                  <a:pt x="2315" y="5589"/>
                </a:lnTo>
                <a:lnTo>
                  <a:pt x="2366" y="5579"/>
                </a:lnTo>
                <a:lnTo>
                  <a:pt x="2416" y="5567"/>
                </a:lnTo>
                <a:lnTo>
                  <a:pt x="2466" y="5552"/>
                </a:lnTo>
                <a:lnTo>
                  <a:pt x="2517" y="5538"/>
                </a:lnTo>
                <a:lnTo>
                  <a:pt x="2618" y="5507"/>
                </a:lnTo>
                <a:lnTo>
                  <a:pt x="2668" y="5492"/>
                </a:lnTo>
                <a:lnTo>
                  <a:pt x="2718" y="5480"/>
                </a:lnTo>
                <a:lnTo>
                  <a:pt x="2751" y="5473"/>
                </a:lnTo>
                <a:lnTo>
                  <a:pt x="2783" y="5467"/>
                </a:lnTo>
                <a:lnTo>
                  <a:pt x="2813" y="5461"/>
                </a:lnTo>
                <a:lnTo>
                  <a:pt x="2844" y="5456"/>
                </a:lnTo>
                <a:lnTo>
                  <a:pt x="2872" y="5452"/>
                </a:lnTo>
                <a:lnTo>
                  <a:pt x="2901" y="5450"/>
                </a:lnTo>
                <a:lnTo>
                  <a:pt x="2928" y="5447"/>
                </a:lnTo>
                <a:lnTo>
                  <a:pt x="2956" y="5446"/>
                </a:lnTo>
                <a:lnTo>
                  <a:pt x="3009" y="5445"/>
                </a:lnTo>
                <a:lnTo>
                  <a:pt x="3060" y="5447"/>
                </a:lnTo>
                <a:lnTo>
                  <a:pt x="3109" y="5452"/>
                </a:lnTo>
                <a:lnTo>
                  <a:pt x="3159" y="5459"/>
                </a:lnTo>
                <a:lnTo>
                  <a:pt x="3208" y="5469"/>
                </a:lnTo>
                <a:lnTo>
                  <a:pt x="3257" y="5480"/>
                </a:lnTo>
                <a:lnTo>
                  <a:pt x="3307" y="5492"/>
                </a:lnTo>
                <a:lnTo>
                  <a:pt x="3359" y="5507"/>
                </a:lnTo>
                <a:lnTo>
                  <a:pt x="3467" y="5538"/>
                </a:lnTo>
                <a:lnTo>
                  <a:pt x="3588" y="5571"/>
                </a:lnTo>
                <a:lnTo>
                  <a:pt x="3497" y="5536"/>
                </a:lnTo>
                <a:lnTo>
                  <a:pt x="3411" y="5502"/>
                </a:lnTo>
                <a:lnTo>
                  <a:pt x="3370" y="5485"/>
                </a:lnTo>
                <a:lnTo>
                  <a:pt x="3332" y="5467"/>
                </a:lnTo>
                <a:lnTo>
                  <a:pt x="3295" y="5447"/>
                </a:lnTo>
                <a:lnTo>
                  <a:pt x="3278" y="5437"/>
                </a:lnTo>
                <a:lnTo>
                  <a:pt x="3262" y="5426"/>
                </a:lnTo>
                <a:lnTo>
                  <a:pt x="3247" y="5414"/>
                </a:lnTo>
                <a:lnTo>
                  <a:pt x="3233" y="5403"/>
                </a:lnTo>
                <a:lnTo>
                  <a:pt x="3219" y="5390"/>
                </a:lnTo>
                <a:lnTo>
                  <a:pt x="3206" y="5376"/>
                </a:lnTo>
                <a:lnTo>
                  <a:pt x="3194" y="5363"/>
                </a:lnTo>
                <a:lnTo>
                  <a:pt x="3184" y="5348"/>
                </a:lnTo>
                <a:lnTo>
                  <a:pt x="3174" y="5332"/>
                </a:lnTo>
                <a:lnTo>
                  <a:pt x="3165" y="5315"/>
                </a:lnTo>
                <a:lnTo>
                  <a:pt x="3157" y="5298"/>
                </a:lnTo>
                <a:lnTo>
                  <a:pt x="3151" y="5278"/>
                </a:lnTo>
                <a:lnTo>
                  <a:pt x="3146" y="5259"/>
                </a:lnTo>
                <a:lnTo>
                  <a:pt x="3142" y="5238"/>
                </a:lnTo>
                <a:lnTo>
                  <a:pt x="3140" y="5216"/>
                </a:lnTo>
                <a:lnTo>
                  <a:pt x="3139" y="5193"/>
                </a:lnTo>
                <a:lnTo>
                  <a:pt x="3139" y="5168"/>
                </a:lnTo>
                <a:lnTo>
                  <a:pt x="3141" y="5143"/>
                </a:lnTo>
                <a:lnTo>
                  <a:pt x="3147" y="5084"/>
                </a:lnTo>
                <a:lnTo>
                  <a:pt x="3153" y="5027"/>
                </a:lnTo>
                <a:lnTo>
                  <a:pt x="3169" y="4911"/>
                </a:lnTo>
                <a:lnTo>
                  <a:pt x="3186" y="4794"/>
                </a:lnTo>
                <a:lnTo>
                  <a:pt x="3192" y="4736"/>
                </a:lnTo>
                <a:lnTo>
                  <a:pt x="3200" y="4678"/>
                </a:lnTo>
                <a:lnTo>
                  <a:pt x="3178" y="4755"/>
                </a:lnTo>
                <a:lnTo>
                  <a:pt x="3158" y="4832"/>
                </a:lnTo>
                <a:lnTo>
                  <a:pt x="3141" y="4911"/>
                </a:lnTo>
                <a:lnTo>
                  <a:pt x="3125" y="4989"/>
                </a:lnTo>
                <a:lnTo>
                  <a:pt x="3110" y="5067"/>
                </a:lnTo>
                <a:lnTo>
                  <a:pt x="3097" y="5145"/>
                </a:lnTo>
                <a:lnTo>
                  <a:pt x="3085" y="5225"/>
                </a:lnTo>
                <a:lnTo>
                  <a:pt x="3074" y="5303"/>
                </a:lnTo>
                <a:lnTo>
                  <a:pt x="3021" y="5274"/>
                </a:lnTo>
                <a:lnTo>
                  <a:pt x="2976" y="5247"/>
                </a:lnTo>
                <a:lnTo>
                  <a:pt x="2956" y="5233"/>
                </a:lnTo>
                <a:lnTo>
                  <a:pt x="2938" y="5221"/>
                </a:lnTo>
                <a:lnTo>
                  <a:pt x="2921" y="5208"/>
                </a:lnTo>
                <a:lnTo>
                  <a:pt x="2905" y="5195"/>
                </a:lnTo>
                <a:lnTo>
                  <a:pt x="2892" y="5182"/>
                </a:lnTo>
                <a:lnTo>
                  <a:pt x="2879" y="5170"/>
                </a:lnTo>
                <a:lnTo>
                  <a:pt x="2868" y="5156"/>
                </a:lnTo>
                <a:lnTo>
                  <a:pt x="2859" y="5143"/>
                </a:lnTo>
                <a:lnTo>
                  <a:pt x="2850" y="5129"/>
                </a:lnTo>
                <a:lnTo>
                  <a:pt x="2843" y="5116"/>
                </a:lnTo>
                <a:lnTo>
                  <a:pt x="2837" y="5102"/>
                </a:lnTo>
                <a:lnTo>
                  <a:pt x="2830" y="5088"/>
                </a:lnTo>
                <a:lnTo>
                  <a:pt x="2827" y="5073"/>
                </a:lnTo>
                <a:lnTo>
                  <a:pt x="2823" y="5057"/>
                </a:lnTo>
                <a:lnTo>
                  <a:pt x="2821" y="5041"/>
                </a:lnTo>
                <a:lnTo>
                  <a:pt x="2818" y="5024"/>
                </a:lnTo>
                <a:lnTo>
                  <a:pt x="2817" y="4988"/>
                </a:lnTo>
                <a:lnTo>
                  <a:pt x="2818" y="4948"/>
                </a:lnTo>
                <a:lnTo>
                  <a:pt x="2822" y="4904"/>
                </a:lnTo>
                <a:lnTo>
                  <a:pt x="2826" y="4856"/>
                </a:lnTo>
                <a:lnTo>
                  <a:pt x="2838" y="4742"/>
                </a:lnTo>
                <a:lnTo>
                  <a:pt x="2843" y="4687"/>
                </a:lnTo>
                <a:lnTo>
                  <a:pt x="2846" y="4631"/>
                </a:lnTo>
                <a:lnTo>
                  <a:pt x="2850" y="4573"/>
                </a:lnTo>
                <a:lnTo>
                  <a:pt x="2855" y="4514"/>
                </a:lnTo>
                <a:lnTo>
                  <a:pt x="2862" y="4456"/>
                </a:lnTo>
                <a:lnTo>
                  <a:pt x="2870" y="4398"/>
                </a:lnTo>
                <a:lnTo>
                  <a:pt x="2876" y="4370"/>
                </a:lnTo>
                <a:lnTo>
                  <a:pt x="2881" y="4343"/>
                </a:lnTo>
                <a:lnTo>
                  <a:pt x="2888" y="4316"/>
                </a:lnTo>
                <a:lnTo>
                  <a:pt x="2895" y="4290"/>
                </a:lnTo>
                <a:lnTo>
                  <a:pt x="2881" y="4340"/>
                </a:lnTo>
                <a:lnTo>
                  <a:pt x="2867" y="4389"/>
                </a:lnTo>
                <a:lnTo>
                  <a:pt x="2854" y="4439"/>
                </a:lnTo>
                <a:lnTo>
                  <a:pt x="2843" y="4489"/>
                </a:lnTo>
                <a:lnTo>
                  <a:pt x="2819" y="4590"/>
                </a:lnTo>
                <a:lnTo>
                  <a:pt x="2800" y="4692"/>
                </a:lnTo>
                <a:lnTo>
                  <a:pt x="2783" y="4794"/>
                </a:lnTo>
                <a:lnTo>
                  <a:pt x="2767" y="4896"/>
                </a:lnTo>
                <a:lnTo>
                  <a:pt x="2752" y="4999"/>
                </a:lnTo>
                <a:lnTo>
                  <a:pt x="2738" y="5100"/>
                </a:lnTo>
                <a:lnTo>
                  <a:pt x="2707" y="5080"/>
                </a:lnTo>
                <a:lnTo>
                  <a:pt x="2678" y="5062"/>
                </a:lnTo>
                <a:lnTo>
                  <a:pt x="2651" y="5043"/>
                </a:lnTo>
                <a:lnTo>
                  <a:pt x="2625" y="5024"/>
                </a:lnTo>
                <a:lnTo>
                  <a:pt x="2602" y="5006"/>
                </a:lnTo>
                <a:lnTo>
                  <a:pt x="2581" y="4988"/>
                </a:lnTo>
                <a:lnTo>
                  <a:pt x="2562" y="4969"/>
                </a:lnTo>
                <a:lnTo>
                  <a:pt x="2544" y="4951"/>
                </a:lnTo>
                <a:lnTo>
                  <a:pt x="2528" y="4931"/>
                </a:lnTo>
                <a:lnTo>
                  <a:pt x="2514" y="4913"/>
                </a:lnTo>
                <a:lnTo>
                  <a:pt x="2502" y="4895"/>
                </a:lnTo>
                <a:lnTo>
                  <a:pt x="2489" y="4875"/>
                </a:lnTo>
                <a:lnTo>
                  <a:pt x="2480" y="4856"/>
                </a:lnTo>
                <a:lnTo>
                  <a:pt x="2471" y="4836"/>
                </a:lnTo>
                <a:lnTo>
                  <a:pt x="2464" y="4816"/>
                </a:lnTo>
                <a:lnTo>
                  <a:pt x="2458" y="4796"/>
                </a:lnTo>
                <a:lnTo>
                  <a:pt x="2451" y="4774"/>
                </a:lnTo>
                <a:lnTo>
                  <a:pt x="2448" y="4752"/>
                </a:lnTo>
                <a:lnTo>
                  <a:pt x="2444" y="4730"/>
                </a:lnTo>
                <a:lnTo>
                  <a:pt x="2442" y="4706"/>
                </a:lnTo>
                <a:lnTo>
                  <a:pt x="2439" y="4683"/>
                </a:lnTo>
                <a:lnTo>
                  <a:pt x="2438" y="4659"/>
                </a:lnTo>
                <a:lnTo>
                  <a:pt x="2438" y="4606"/>
                </a:lnTo>
                <a:lnTo>
                  <a:pt x="2439" y="4551"/>
                </a:lnTo>
                <a:lnTo>
                  <a:pt x="2442" y="4491"/>
                </a:lnTo>
                <a:lnTo>
                  <a:pt x="2448" y="4357"/>
                </a:lnTo>
                <a:lnTo>
                  <a:pt x="2449" y="4312"/>
                </a:lnTo>
                <a:lnTo>
                  <a:pt x="2449" y="4264"/>
                </a:lnTo>
                <a:lnTo>
                  <a:pt x="2450" y="4167"/>
                </a:lnTo>
                <a:lnTo>
                  <a:pt x="2453" y="4118"/>
                </a:lnTo>
                <a:lnTo>
                  <a:pt x="2456" y="4071"/>
                </a:lnTo>
                <a:lnTo>
                  <a:pt x="2460" y="4048"/>
                </a:lnTo>
                <a:lnTo>
                  <a:pt x="2464" y="4024"/>
                </a:lnTo>
                <a:lnTo>
                  <a:pt x="2467" y="4002"/>
                </a:lnTo>
                <a:lnTo>
                  <a:pt x="2472" y="3979"/>
                </a:lnTo>
                <a:lnTo>
                  <a:pt x="2461" y="4033"/>
                </a:lnTo>
                <a:lnTo>
                  <a:pt x="2450" y="4087"/>
                </a:lnTo>
                <a:lnTo>
                  <a:pt x="2440" y="4140"/>
                </a:lnTo>
                <a:lnTo>
                  <a:pt x="2432" y="4194"/>
                </a:lnTo>
                <a:lnTo>
                  <a:pt x="2416" y="4302"/>
                </a:lnTo>
                <a:lnTo>
                  <a:pt x="2403" y="4411"/>
                </a:lnTo>
                <a:lnTo>
                  <a:pt x="2390" y="4519"/>
                </a:lnTo>
                <a:lnTo>
                  <a:pt x="2381" y="4629"/>
                </a:lnTo>
                <a:lnTo>
                  <a:pt x="2372" y="4738"/>
                </a:lnTo>
                <a:lnTo>
                  <a:pt x="2365" y="4847"/>
                </a:lnTo>
                <a:lnTo>
                  <a:pt x="2339" y="4826"/>
                </a:lnTo>
                <a:lnTo>
                  <a:pt x="2315" y="4805"/>
                </a:lnTo>
                <a:lnTo>
                  <a:pt x="2291" y="4782"/>
                </a:lnTo>
                <a:lnTo>
                  <a:pt x="2268" y="4758"/>
                </a:lnTo>
                <a:lnTo>
                  <a:pt x="2247" y="4731"/>
                </a:lnTo>
                <a:lnTo>
                  <a:pt x="2227" y="4704"/>
                </a:lnTo>
                <a:lnTo>
                  <a:pt x="2208" y="4675"/>
                </a:lnTo>
                <a:lnTo>
                  <a:pt x="2190" y="4644"/>
                </a:lnTo>
                <a:lnTo>
                  <a:pt x="2173" y="4612"/>
                </a:lnTo>
                <a:lnTo>
                  <a:pt x="2157" y="4580"/>
                </a:lnTo>
                <a:lnTo>
                  <a:pt x="2142" y="4547"/>
                </a:lnTo>
                <a:lnTo>
                  <a:pt x="2129" y="4513"/>
                </a:lnTo>
                <a:lnTo>
                  <a:pt x="2117" y="4478"/>
                </a:lnTo>
                <a:lnTo>
                  <a:pt x="2104" y="4442"/>
                </a:lnTo>
                <a:lnTo>
                  <a:pt x="2094" y="4406"/>
                </a:lnTo>
                <a:lnTo>
                  <a:pt x="2085" y="4369"/>
                </a:lnTo>
                <a:lnTo>
                  <a:pt x="2077" y="4331"/>
                </a:lnTo>
                <a:lnTo>
                  <a:pt x="2070" y="4293"/>
                </a:lnTo>
                <a:lnTo>
                  <a:pt x="2065" y="4255"/>
                </a:lnTo>
                <a:lnTo>
                  <a:pt x="2060" y="4217"/>
                </a:lnTo>
                <a:lnTo>
                  <a:pt x="2057" y="4178"/>
                </a:lnTo>
                <a:lnTo>
                  <a:pt x="2054" y="4140"/>
                </a:lnTo>
                <a:lnTo>
                  <a:pt x="2053" y="4101"/>
                </a:lnTo>
                <a:lnTo>
                  <a:pt x="2053" y="4063"/>
                </a:lnTo>
                <a:lnTo>
                  <a:pt x="2054" y="4026"/>
                </a:lnTo>
                <a:lnTo>
                  <a:pt x="2057" y="3988"/>
                </a:lnTo>
                <a:lnTo>
                  <a:pt x="2060" y="3951"/>
                </a:lnTo>
                <a:lnTo>
                  <a:pt x="2065" y="3914"/>
                </a:lnTo>
                <a:lnTo>
                  <a:pt x="2071" y="3878"/>
                </a:lnTo>
                <a:lnTo>
                  <a:pt x="2079" y="3842"/>
                </a:lnTo>
                <a:lnTo>
                  <a:pt x="2087" y="3808"/>
                </a:lnTo>
                <a:lnTo>
                  <a:pt x="2097" y="3774"/>
                </a:lnTo>
                <a:lnTo>
                  <a:pt x="2090" y="3825"/>
                </a:lnTo>
                <a:lnTo>
                  <a:pt x="2082" y="3876"/>
                </a:lnTo>
                <a:lnTo>
                  <a:pt x="2072" y="3979"/>
                </a:lnTo>
                <a:lnTo>
                  <a:pt x="2064" y="4083"/>
                </a:lnTo>
                <a:lnTo>
                  <a:pt x="2058" y="4187"/>
                </a:lnTo>
                <a:lnTo>
                  <a:pt x="2053" y="4291"/>
                </a:lnTo>
                <a:lnTo>
                  <a:pt x="2050" y="4395"/>
                </a:lnTo>
                <a:lnTo>
                  <a:pt x="2049" y="4499"/>
                </a:lnTo>
                <a:lnTo>
                  <a:pt x="2048" y="4601"/>
                </a:lnTo>
                <a:lnTo>
                  <a:pt x="2020" y="4579"/>
                </a:lnTo>
                <a:lnTo>
                  <a:pt x="1994" y="4555"/>
                </a:lnTo>
                <a:lnTo>
                  <a:pt x="1969" y="4530"/>
                </a:lnTo>
                <a:lnTo>
                  <a:pt x="1945" y="4506"/>
                </a:lnTo>
                <a:lnTo>
                  <a:pt x="1923" y="4480"/>
                </a:lnTo>
                <a:lnTo>
                  <a:pt x="1903" y="4453"/>
                </a:lnTo>
                <a:lnTo>
                  <a:pt x="1883" y="4426"/>
                </a:lnTo>
                <a:lnTo>
                  <a:pt x="1865" y="4398"/>
                </a:lnTo>
                <a:lnTo>
                  <a:pt x="1848" y="4369"/>
                </a:lnTo>
                <a:lnTo>
                  <a:pt x="1832" y="4340"/>
                </a:lnTo>
                <a:lnTo>
                  <a:pt x="1817" y="4310"/>
                </a:lnTo>
                <a:lnTo>
                  <a:pt x="1804" y="4280"/>
                </a:lnTo>
                <a:lnTo>
                  <a:pt x="1791" y="4249"/>
                </a:lnTo>
                <a:lnTo>
                  <a:pt x="1780" y="4217"/>
                </a:lnTo>
                <a:lnTo>
                  <a:pt x="1771" y="4186"/>
                </a:lnTo>
                <a:lnTo>
                  <a:pt x="1762" y="4153"/>
                </a:lnTo>
                <a:lnTo>
                  <a:pt x="1755" y="4120"/>
                </a:lnTo>
                <a:lnTo>
                  <a:pt x="1747" y="4087"/>
                </a:lnTo>
                <a:lnTo>
                  <a:pt x="1741" y="4052"/>
                </a:lnTo>
                <a:lnTo>
                  <a:pt x="1738" y="4018"/>
                </a:lnTo>
                <a:lnTo>
                  <a:pt x="1733" y="3984"/>
                </a:lnTo>
                <a:lnTo>
                  <a:pt x="1730" y="3950"/>
                </a:lnTo>
                <a:lnTo>
                  <a:pt x="1728" y="3914"/>
                </a:lnTo>
                <a:lnTo>
                  <a:pt x="1727" y="3879"/>
                </a:lnTo>
                <a:lnTo>
                  <a:pt x="1727" y="3843"/>
                </a:lnTo>
                <a:lnTo>
                  <a:pt x="1728" y="3808"/>
                </a:lnTo>
                <a:lnTo>
                  <a:pt x="1729" y="3772"/>
                </a:lnTo>
                <a:lnTo>
                  <a:pt x="1730" y="3736"/>
                </a:lnTo>
                <a:lnTo>
                  <a:pt x="1738" y="3664"/>
                </a:lnTo>
                <a:lnTo>
                  <a:pt x="1746" y="3592"/>
                </a:lnTo>
                <a:lnTo>
                  <a:pt x="1740" y="3636"/>
                </a:lnTo>
                <a:lnTo>
                  <a:pt x="1734" y="3681"/>
                </a:lnTo>
                <a:lnTo>
                  <a:pt x="1729" y="3727"/>
                </a:lnTo>
                <a:lnTo>
                  <a:pt x="1725" y="3772"/>
                </a:lnTo>
                <a:lnTo>
                  <a:pt x="1722" y="3818"/>
                </a:lnTo>
                <a:lnTo>
                  <a:pt x="1719" y="3864"/>
                </a:lnTo>
                <a:lnTo>
                  <a:pt x="1717" y="3956"/>
                </a:lnTo>
                <a:lnTo>
                  <a:pt x="1716" y="4048"/>
                </a:lnTo>
                <a:lnTo>
                  <a:pt x="1717" y="4140"/>
                </a:lnTo>
                <a:lnTo>
                  <a:pt x="1720" y="4321"/>
                </a:lnTo>
                <a:lnTo>
                  <a:pt x="1678" y="4281"/>
                </a:lnTo>
                <a:lnTo>
                  <a:pt x="1636" y="4239"/>
                </a:lnTo>
                <a:lnTo>
                  <a:pt x="1598" y="4198"/>
                </a:lnTo>
                <a:lnTo>
                  <a:pt x="1561" y="4155"/>
                </a:lnTo>
                <a:lnTo>
                  <a:pt x="1528" y="4111"/>
                </a:lnTo>
                <a:lnTo>
                  <a:pt x="1498" y="4066"/>
                </a:lnTo>
                <a:lnTo>
                  <a:pt x="1484" y="4044"/>
                </a:lnTo>
                <a:lnTo>
                  <a:pt x="1470" y="4021"/>
                </a:lnTo>
                <a:lnTo>
                  <a:pt x="1458" y="3996"/>
                </a:lnTo>
                <a:lnTo>
                  <a:pt x="1445" y="3973"/>
                </a:lnTo>
                <a:lnTo>
                  <a:pt x="1434" y="3948"/>
                </a:lnTo>
                <a:lnTo>
                  <a:pt x="1423" y="3924"/>
                </a:lnTo>
                <a:lnTo>
                  <a:pt x="1414" y="3900"/>
                </a:lnTo>
                <a:lnTo>
                  <a:pt x="1404" y="3874"/>
                </a:lnTo>
                <a:lnTo>
                  <a:pt x="1395" y="3848"/>
                </a:lnTo>
                <a:lnTo>
                  <a:pt x="1388" y="3821"/>
                </a:lnTo>
                <a:lnTo>
                  <a:pt x="1381" y="3796"/>
                </a:lnTo>
                <a:lnTo>
                  <a:pt x="1373" y="3768"/>
                </a:lnTo>
                <a:lnTo>
                  <a:pt x="1368" y="3741"/>
                </a:lnTo>
                <a:lnTo>
                  <a:pt x="1363" y="3713"/>
                </a:lnTo>
                <a:lnTo>
                  <a:pt x="1359" y="3684"/>
                </a:lnTo>
                <a:lnTo>
                  <a:pt x="1355" y="3655"/>
                </a:lnTo>
                <a:lnTo>
                  <a:pt x="1352" y="3626"/>
                </a:lnTo>
                <a:lnTo>
                  <a:pt x="1351" y="3595"/>
                </a:lnTo>
                <a:lnTo>
                  <a:pt x="1350" y="3565"/>
                </a:lnTo>
                <a:lnTo>
                  <a:pt x="1349" y="3534"/>
                </a:lnTo>
                <a:lnTo>
                  <a:pt x="1351" y="3594"/>
                </a:lnTo>
                <a:lnTo>
                  <a:pt x="1355" y="3655"/>
                </a:lnTo>
                <a:lnTo>
                  <a:pt x="1360" y="3715"/>
                </a:lnTo>
                <a:lnTo>
                  <a:pt x="1366" y="3776"/>
                </a:lnTo>
                <a:lnTo>
                  <a:pt x="1373" y="3836"/>
                </a:lnTo>
                <a:lnTo>
                  <a:pt x="1382" y="3897"/>
                </a:lnTo>
                <a:lnTo>
                  <a:pt x="1400" y="4017"/>
                </a:lnTo>
                <a:lnTo>
                  <a:pt x="1301" y="3917"/>
                </a:lnTo>
                <a:lnTo>
                  <a:pt x="1252" y="3865"/>
                </a:lnTo>
                <a:lnTo>
                  <a:pt x="1203" y="3814"/>
                </a:lnTo>
                <a:lnTo>
                  <a:pt x="1156" y="3761"/>
                </a:lnTo>
                <a:lnTo>
                  <a:pt x="1109" y="3709"/>
                </a:lnTo>
                <a:lnTo>
                  <a:pt x="1064" y="3655"/>
                </a:lnTo>
                <a:lnTo>
                  <a:pt x="1020" y="3600"/>
                </a:lnTo>
                <a:lnTo>
                  <a:pt x="1060" y="3659"/>
                </a:lnTo>
                <a:lnTo>
                  <a:pt x="1101" y="3717"/>
                </a:lnTo>
                <a:lnTo>
                  <a:pt x="1143" y="3774"/>
                </a:lnTo>
                <a:lnTo>
                  <a:pt x="1186" y="3831"/>
                </a:lnTo>
                <a:lnTo>
                  <a:pt x="1230" y="3887"/>
                </a:lnTo>
                <a:lnTo>
                  <a:pt x="1275" y="3942"/>
                </a:lnTo>
                <a:lnTo>
                  <a:pt x="1366" y="4052"/>
                </a:lnTo>
                <a:close/>
                <a:moveTo>
                  <a:pt x="3456" y="3396"/>
                </a:moveTo>
                <a:lnTo>
                  <a:pt x="3456" y="3396"/>
                </a:lnTo>
                <a:lnTo>
                  <a:pt x="3458" y="3348"/>
                </a:lnTo>
                <a:lnTo>
                  <a:pt x="3460" y="3302"/>
                </a:lnTo>
                <a:lnTo>
                  <a:pt x="3465" y="3254"/>
                </a:lnTo>
                <a:lnTo>
                  <a:pt x="3470" y="3208"/>
                </a:lnTo>
                <a:lnTo>
                  <a:pt x="3476" y="3161"/>
                </a:lnTo>
                <a:lnTo>
                  <a:pt x="3483" y="3116"/>
                </a:lnTo>
                <a:lnTo>
                  <a:pt x="3492" y="3070"/>
                </a:lnTo>
                <a:lnTo>
                  <a:pt x="3500" y="3026"/>
                </a:lnTo>
                <a:lnTo>
                  <a:pt x="3511" y="2980"/>
                </a:lnTo>
                <a:lnTo>
                  <a:pt x="3524" y="2936"/>
                </a:lnTo>
                <a:lnTo>
                  <a:pt x="3536" y="2891"/>
                </a:lnTo>
                <a:lnTo>
                  <a:pt x="3549" y="2848"/>
                </a:lnTo>
                <a:lnTo>
                  <a:pt x="3564" y="2804"/>
                </a:lnTo>
                <a:lnTo>
                  <a:pt x="3579" y="2762"/>
                </a:lnTo>
                <a:lnTo>
                  <a:pt x="3596" y="2719"/>
                </a:lnTo>
                <a:lnTo>
                  <a:pt x="3613" y="2677"/>
                </a:lnTo>
                <a:lnTo>
                  <a:pt x="3631" y="2634"/>
                </a:lnTo>
                <a:lnTo>
                  <a:pt x="3651" y="2593"/>
                </a:lnTo>
                <a:lnTo>
                  <a:pt x="3670" y="2553"/>
                </a:lnTo>
                <a:lnTo>
                  <a:pt x="3691" y="2511"/>
                </a:lnTo>
                <a:lnTo>
                  <a:pt x="3713" y="2471"/>
                </a:lnTo>
                <a:lnTo>
                  <a:pt x="3735" y="2432"/>
                </a:lnTo>
                <a:lnTo>
                  <a:pt x="3758" y="2391"/>
                </a:lnTo>
                <a:lnTo>
                  <a:pt x="3783" y="2352"/>
                </a:lnTo>
                <a:lnTo>
                  <a:pt x="3807" y="2314"/>
                </a:lnTo>
                <a:lnTo>
                  <a:pt x="3833" y="2275"/>
                </a:lnTo>
                <a:lnTo>
                  <a:pt x="3859" y="2237"/>
                </a:lnTo>
                <a:lnTo>
                  <a:pt x="3886" y="2200"/>
                </a:lnTo>
                <a:lnTo>
                  <a:pt x="3914" y="2163"/>
                </a:lnTo>
                <a:lnTo>
                  <a:pt x="3942" y="2126"/>
                </a:lnTo>
                <a:lnTo>
                  <a:pt x="3970" y="2090"/>
                </a:lnTo>
                <a:lnTo>
                  <a:pt x="3999" y="2054"/>
                </a:lnTo>
                <a:lnTo>
                  <a:pt x="4030" y="2020"/>
                </a:lnTo>
                <a:lnTo>
                  <a:pt x="4060" y="1984"/>
                </a:lnTo>
                <a:lnTo>
                  <a:pt x="4124" y="1916"/>
                </a:lnTo>
                <a:lnTo>
                  <a:pt x="4189" y="1848"/>
                </a:lnTo>
                <a:lnTo>
                  <a:pt x="4256" y="1784"/>
                </a:lnTo>
                <a:lnTo>
                  <a:pt x="4326" y="1720"/>
                </a:lnTo>
                <a:lnTo>
                  <a:pt x="4397" y="1659"/>
                </a:lnTo>
                <a:lnTo>
                  <a:pt x="4469" y="1600"/>
                </a:lnTo>
                <a:lnTo>
                  <a:pt x="4542" y="1543"/>
                </a:lnTo>
                <a:lnTo>
                  <a:pt x="4618" y="1487"/>
                </a:lnTo>
                <a:lnTo>
                  <a:pt x="4694" y="1433"/>
                </a:lnTo>
                <a:lnTo>
                  <a:pt x="4771" y="1381"/>
                </a:lnTo>
                <a:lnTo>
                  <a:pt x="4849" y="1333"/>
                </a:lnTo>
                <a:lnTo>
                  <a:pt x="4927" y="1285"/>
                </a:lnTo>
                <a:lnTo>
                  <a:pt x="5007" y="1238"/>
                </a:lnTo>
                <a:lnTo>
                  <a:pt x="5086" y="1196"/>
                </a:lnTo>
                <a:lnTo>
                  <a:pt x="5167" y="1154"/>
                </a:lnTo>
                <a:lnTo>
                  <a:pt x="5312" y="1082"/>
                </a:lnTo>
                <a:lnTo>
                  <a:pt x="5459" y="1009"/>
                </a:lnTo>
                <a:lnTo>
                  <a:pt x="5606" y="935"/>
                </a:lnTo>
                <a:lnTo>
                  <a:pt x="5679" y="897"/>
                </a:lnTo>
                <a:lnTo>
                  <a:pt x="5751" y="858"/>
                </a:lnTo>
                <a:lnTo>
                  <a:pt x="5824" y="819"/>
                </a:lnTo>
                <a:lnTo>
                  <a:pt x="5895" y="779"/>
                </a:lnTo>
                <a:lnTo>
                  <a:pt x="5966" y="737"/>
                </a:lnTo>
                <a:lnTo>
                  <a:pt x="6036" y="696"/>
                </a:lnTo>
                <a:lnTo>
                  <a:pt x="6106" y="652"/>
                </a:lnTo>
                <a:lnTo>
                  <a:pt x="6174" y="606"/>
                </a:lnTo>
                <a:lnTo>
                  <a:pt x="6240" y="559"/>
                </a:lnTo>
                <a:lnTo>
                  <a:pt x="6306" y="511"/>
                </a:lnTo>
                <a:lnTo>
                  <a:pt x="6326" y="493"/>
                </a:lnTo>
                <a:lnTo>
                  <a:pt x="6351" y="468"/>
                </a:lnTo>
                <a:lnTo>
                  <a:pt x="6382" y="437"/>
                </a:lnTo>
                <a:lnTo>
                  <a:pt x="6417" y="400"/>
                </a:lnTo>
                <a:lnTo>
                  <a:pt x="6494" y="316"/>
                </a:lnTo>
                <a:lnTo>
                  <a:pt x="6579" y="224"/>
                </a:lnTo>
                <a:lnTo>
                  <a:pt x="6622" y="180"/>
                </a:lnTo>
                <a:lnTo>
                  <a:pt x="6663" y="137"/>
                </a:lnTo>
                <a:lnTo>
                  <a:pt x="6703" y="99"/>
                </a:lnTo>
                <a:lnTo>
                  <a:pt x="6740" y="65"/>
                </a:lnTo>
                <a:lnTo>
                  <a:pt x="6774" y="37"/>
                </a:lnTo>
                <a:lnTo>
                  <a:pt x="6789" y="25"/>
                </a:lnTo>
                <a:lnTo>
                  <a:pt x="6804" y="16"/>
                </a:lnTo>
                <a:lnTo>
                  <a:pt x="6817" y="9"/>
                </a:lnTo>
                <a:lnTo>
                  <a:pt x="6828" y="3"/>
                </a:lnTo>
                <a:lnTo>
                  <a:pt x="6839" y="0"/>
                </a:lnTo>
                <a:lnTo>
                  <a:pt x="6848" y="0"/>
                </a:lnTo>
                <a:lnTo>
                  <a:pt x="6845" y="0"/>
                </a:lnTo>
                <a:lnTo>
                  <a:pt x="6843" y="3"/>
                </a:lnTo>
                <a:lnTo>
                  <a:pt x="6836" y="10"/>
                </a:lnTo>
                <a:lnTo>
                  <a:pt x="6827" y="22"/>
                </a:lnTo>
                <a:lnTo>
                  <a:pt x="6817" y="40"/>
                </a:lnTo>
                <a:lnTo>
                  <a:pt x="6806" y="61"/>
                </a:lnTo>
                <a:lnTo>
                  <a:pt x="6795" y="88"/>
                </a:lnTo>
                <a:lnTo>
                  <a:pt x="6768" y="151"/>
                </a:lnTo>
                <a:lnTo>
                  <a:pt x="6739" y="225"/>
                </a:lnTo>
                <a:lnTo>
                  <a:pt x="6706" y="309"/>
                </a:lnTo>
                <a:lnTo>
                  <a:pt x="6673" y="400"/>
                </a:lnTo>
                <a:lnTo>
                  <a:pt x="6639" y="494"/>
                </a:lnTo>
                <a:lnTo>
                  <a:pt x="6574" y="683"/>
                </a:lnTo>
                <a:lnTo>
                  <a:pt x="6516" y="855"/>
                </a:lnTo>
                <a:lnTo>
                  <a:pt x="6474" y="985"/>
                </a:lnTo>
                <a:lnTo>
                  <a:pt x="6453" y="1054"/>
                </a:lnTo>
                <a:lnTo>
                  <a:pt x="6438" y="1115"/>
                </a:lnTo>
                <a:lnTo>
                  <a:pt x="6426" y="1176"/>
                </a:lnTo>
                <a:lnTo>
                  <a:pt x="6416" y="1238"/>
                </a:lnTo>
                <a:lnTo>
                  <a:pt x="6409" y="1300"/>
                </a:lnTo>
                <a:lnTo>
                  <a:pt x="6403" y="1361"/>
                </a:lnTo>
                <a:lnTo>
                  <a:pt x="6398" y="1423"/>
                </a:lnTo>
                <a:lnTo>
                  <a:pt x="6395" y="1484"/>
                </a:lnTo>
                <a:lnTo>
                  <a:pt x="6394" y="1546"/>
                </a:lnTo>
                <a:lnTo>
                  <a:pt x="6394" y="1608"/>
                </a:lnTo>
                <a:lnTo>
                  <a:pt x="6395" y="1670"/>
                </a:lnTo>
                <a:lnTo>
                  <a:pt x="6397" y="1731"/>
                </a:lnTo>
                <a:lnTo>
                  <a:pt x="6399" y="1793"/>
                </a:lnTo>
                <a:lnTo>
                  <a:pt x="6406" y="1917"/>
                </a:lnTo>
                <a:lnTo>
                  <a:pt x="6415" y="2040"/>
                </a:lnTo>
                <a:lnTo>
                  <a:pt x="6422" y="2164"/>
                </a:lnTo>
                <a:lnTo>
                  <a:pt x="6430" y="2287"/>
                </a:lnTo>
                <a:lnTo>
                  <a:pt x="6432" y="2350"/>
                </a:lnTo>
                <a:lnTo>
                  <a:pt x="6433" y="2412"/>
                </a:lnTo>
                <a:lnTo>
                  <a:pt x="6435" y="2474"/>
                </a:lnTo>
                <a:lnTo>
                  <a:pt x="6435" y="2535"/>
                </a:lnTo>
                <a:lnTo>
                  <a:pt x="6433" y="2598"/>
                </a:lnTo>
                <a:lnTo>
                  <a:pt x="6430" y="2660"/>
                </a:lnTo>
                <a:lnTo>
                  <a:pt x="6425" y="2722"/>
                </a:lnTo>
                <a:lnTo>
                  <a:pt x="6419" y="2784"/>
                </a:lnTo>
                <a:lnTo>
                  <a:pt x="6411" y="2846"/>
                </a:lnTo>
                <a:lnTo>
                  <a:pt x="6400" y="2908"/>
                </a:lnTo>
                <a:lnTo>
                  <a:pt x="6388" y="2971"/>
                </a:lnTo>
                <a:lnTo>
                  <a:pt x="6373" y="3033"/>
                </a:lnTo>
                <a:lnTo>
                  <a:pt x="6360" y="3082"/>
                </a:lnTo>
                <a:lnTo>
                  <a:pt x="6346" y="3131"/>
                </a:lnTo>
                <a:lnTo>
                  <a:pt x="6331" y="3178"/>
                </a:lnTo>
                <a:lnTo>
                  <a:pt x="6313" y="3225"/>
                </a:lnTo>
                <a:lnTo>
                  <a:pt x="6296" y="3271"/>
                </a:lnTo>
                <a:lnTo>
                  <a:pt x="6278" y="3315"/>
                </a:lnTo>
                <a:lnTo>
                  <a:pt x="6257" y="3359"/>
                </a:lnTo>
                <a:lnTo>
                  <a:pt x="6238" y="3402"/>
                </a:lnTo>
                <a:lnTo>
                  <a:pt x="6216" y="3445"/>
                </a:lnTo>
                <a:lnTo>
                  <a:pt x="6192" y="3485"/>
                </a:lnTo>
                <a:lnTo>
                  <a:pt x="6169" y="3526"/>
                </a:lnTo>
                <a:lnTo>
                  <a:pt x="6145" y="3565"/>
                </a:lnTo>
                <a:lnTo>
                  <a:pt x="6120" y="3604"/>
                </a:lnTo>
                <a:lnTo>
                  <a:pt x="6093" y="3642"/>
                </a:lnTo>
                <a:lnTo>
                  <a:pt x="6067" y="3678"/>
                </a:lnTo>
                <a:lnTo>
                  <a:pt x="6040" y="3714"/>
                </a:lnTo>
                <a:lnTo>
                  <a:pt x="6010" y="3749"/>
                </a:lnTo>
                <a:lnTo>
                  <a:pt x="5981" y="3785"/>
                </a:lnTo>
                <a:lnTo>
                  <a:pt x="5952" y="3818"/>
                </a:lnTo>
                <a:lnTo>
                  <a:pt x="5920" y="3851"/>
                </a:lnTo>
                <a:lnTo>
                  <a:pt x="5889" y="3884"/>
                </a:lnTo>
                <a:lnTo>
                  <a:pt x="5856" y="3915"/>
                </a:lnTo>
                <a:lnTo>
                  <a:pt x="5823" y="3946"/>
                </a:lnTo>
                <a:lnTo>
                  <a:pt x="5790" y="3977"/>
                </a:lnTo>
                <a:lnTo>
                  <a:pt x="5756" y="4006"/>
                </a:lnTo>
                <a:lnTo>
                  <a:pt x="5721" y="4035"/>
                </a:lnTo>
                <a:lnTo>
                  <a:pt x="5685" y="4063"/>
                </a:lnTo>
                <a:lnTo>
                  <a:pt x="5650" y="4092"/>
                </a:lnTo>
                <a:lnTo>
                  <a:pt x="5613" y="4118"/>
                </a:lnTo>
                <a:lnTo>
                  <a:pt x="5576" y="4145"/>
                </a:lnTo>
                <a:lnTo>
                  <a:pt x="5500" y="4197"/>
                </a:lnTo>
                <a:lnTo>
                  <a:pt x="5422" y="4246"/>
                </a:lnTo>
                <a:lnTo>
                  <a:pt x="5343" y="4293"/>
                </a:lnTo>
                <a:lnTo>
                  <a:pt x="5262" y="4340"/>
                </a:lnTo>
                <a:lnTo>
                  <a:pt x="5180" y="4384"/>
                </a:lnTo>
                <a:lnTo>
                  <a:pt x="5096" y="4426"/>
                </a:lnTo>
                <a:lnTo>
                  <a:pt x="5011" y="4467"/>
                </a:lnTo>
                <a:lnTo>
                  <a:pt x="4926" y="4507"/>
                </a:lnTo>
                <a:lnTo>
                  <a:pt x="4840" y="4546"/>
                </a:lnTo>
                <a:lnTo>
                  <a:pt x="4752" y="4583"/>
                </a:lnTo>
                <a:lnTo>
                  <a:pt x="4665" y="4621"/>
                </a:lnTo>
                <a:lnTo>
                  <a:pt x="4489" y="4692"/>
                </a:lnTo>
                <a:lnTo>
                  <a:pt x="4315" y="4761"/>
                </a:lnTo>
                <a:lnTo>
                  <a:pt x="4140" y="4830"/>
                </a:lnTo>
                <a:lnTo>
                  <a:pt x="4136" y="4826"/>
                </a:lnTo>
                <a:lnTo>
                  <a:pt x="4125" y="4818"/>
                </a:lnTo>
                <a:lnTo>
                  <a:pt x="4098" y="4863"/>
                </a:lnTo>
                <a:lnTo>
                  <a:pt x="4073" y="4908"/>
                </a:lnTo>
                <a:lnTo>
                  <a:pt x="4048" y="4955"/>
                </a:lnTo>
                <a:lnTo>
                  <a:pt x="4025" y="5001"/>
                </a:lnTo>
                <a:lnTo>
                  <a:pt x="4002" y="5047"/>
                </a:lnTo>
                <a:lnTo>
                  <a:pt x="3978" y="5094"/>
                </a:lnTo>
                <a:lnTo>
                  <a:pt x="3958" y="5142"/>
                </a:lnTo>
                <a:lnTo>
                  <a:pt x="3937" y="5189"/>
                </a:lnTo>
                <a:lnTo>
                  <a:pt x="3916" y="5238"/>
                </a:lnTo>
                <a:lnTo>
                  <a:pt x="3897" y="5286"/>
                </a:lnTo>
                <a:lnTo>
                  <a:pt x="3878" y="5335"/>
                </a:lnTo>
                <a:lnTo>
                  <a:pt x="3861" y="5385"/>
                </a:lnTo>
                <a:lnTo>
                  <a:pt x="3844" y="5434"/>
                </a:lnTo>
                <a:lnTo>
                  <a:pt x="3828" y="5484"/>
                </a:lnTo>
                <a:lnTo>
                  <a:pt x="3812" y="5533"/>
                </a:lnTo>
                <a:lnTo>
                  <a:pt x="3797" y="5583"/>
                </a:lnTo>
                <a:lnTo>
                  <a:pt x="3789" y="5621"/>
                </a:lnTo>
                <a:lnTo>
                  <a:pt x="3779" y="5660"/>
                </a:lnTo>
                <a:lnTo>
                  <a:pt x="3772" y="5701"/>
                </a:lnTo>
                <a:lnTo>
                  <a:pt x="3763" y="5744"/>
                </a:lnTo>
                <a:lnTo>
                  <a:pt x="3749" y="5832"/>
                </a:lnTo>
                <a:lnTo>
                  <a:pt x="3731" y="5919"/>
                </a:lnTo>
                <a:lnTo>
                  <a:pt x="3723" y="5962"/>
                </a:lnTo>
                <a:lnTo>
                  <a:pt x="3713" y="6003"/>
                </a:lnTo>
                <a:lnTo>
                  <a:pt x="3702" y="6042"/>
                </a:lnTo>
                <a:lnTo>
                  <a:pt x="3691" y="6079"/>
                </a:lnTo>
                <a:lnTo>
                  <a:pt x="3678" y="6112"/>
                </a:lnTo>
                <a:lnTo>
                  <a:pt x="3670" y="6128"/>
                </a:lnTo>
                <a:lnTo>
                  <a:pt x="3663" y="6143"/>
                </a:lnTo>
                <a:lnTo>
                  <a:pt x="3654" y="6156"/>
                </a:lnTo>
                <a:lnTo>
                  <a:pt x="3646" y="6168"/>
                </a:lnTo>
                <a:lnTo>
                  <a:pt x="3637" y="6181"/>
                </a:lnTo>
                <a:lnTo>
                  <a:pt x="3628" y="6190"/>
                </a:lnTo>
                <a:lnTo>
                  <a:pt x="3635" y="6132"/>
                </a:lnTo>
                <a:lnTo>
                  <a:pt x="3642" y="6073"/>
                </a:lnTo>
                <a:lnTo>
                  <a:pt x="3651" y="6016"/>
                </a:lnTo>
                <a:lnTo>
                  <a:pt x="3661" y="5957"/>
                </a:lnTo>
                <a:lnTo>
                  <a:pt x="3672" y="5899"/>
                </a:lnTo>
                <a:lnTo>
                  <a:pt x="3683" y="5842"/>
                </a:lnTo>
                <a:lnTo>
                  <a:pt x="3696" y="5785"/>
                </a:lnTo>
                <a:lnTo>
                  <a:pt x="3709" y="5727"/>
                </a:lnTo>
                <a:lnTo>
                  <a:pt x="3724" y="5670"/>
                </a:lnTo>
                <a:lnTo>
                  <a:pt x="3740" y="5613"/>
                </a:lnTo>
                <a:lnTo>
                  <a:pt x="3757" y="5557"/>
                </a:lnTo>
                <a:lnTo>
                  <a:pt x="3775" y="5501"/>
                </a:lnTo>
                <a:lnTo>
                  <a:pt x="3794" y="5446"/>
                </a:lnTo>
                <a:lnTo>
                  <a:pt x="3815" y="5390"/>
                </a:lnTo>
                <a:lnTo>
                  <a:pt x="3835" y="5335"/>
                </a:lnTo>
                <a:lnTo>
                  <a:pt x="3857" y="5281"/>
                </a:lnTo>
                <a:lnTo>
                  <a:pt x="3865" y="5265"/>
                </a:lnTo>
                <a:lnTo>
                  <a:pt x="3873" y="5248"/>
                </a:lnTo>
                <a:lnTo>
                  <a:pt x="3892" y="5215"/>
                </a:lnTo>
                <a:lnTo>
                  <a:pt x="3914" y="5181"/>
                </a:lnTo>
                <a:lnTo>
                  <a:pt x="3937" y="5145"/>
                </a:lnTo>
                <a:lnTo>
                  <a:pt x="3986" y="5073"/>
                </a:lnTo>
                <a:lnTo>
                  <a:pt x="4009" y="5036"/>
                </a:lnTo>
                <a:lnTo>
                  <a:pt x="4031" y="5000"/>
                </a:lnTo>
                <a:lnTo>
                  <a:pt x="4051" y="4964"/>
                </a:lnTo>
                <a:lnTo>
                  <a:pt x="4059" y="4947"/>
                </a:lnTo>
                <a:lnTo>
                  <a:pt x="4066" y="4929"/>
                </a:lnTo>
                <a:lnTo>
                  <a:pt x="4074" y="4912"/>
                </a:lnTo>
                <a:lnTo>
                  <a:pt x="4079" y="4895"/>
                </a:lnTo>
                <a:lnTo>
                  <a:pt x="4082" y="4879"/>
                </a:lnTo>
                <a:lnTo>
                  <a:pt x="4086" y="4862"/>
                </a:lnTo>
                <a:lnTo>
                  <a:pt x="4087" y="4846"/>
                </a:lnTo>
                <a:lnTo>
                  <a:pt x="4087" y="4831"/>
                </a:lnTo>
                <a:lnTo>
                  <a:pt x="4085" y="4815"/>
                </a:lnTo>
                <a:lnTo>
                  <a:pt x="4081" y="4801"/>
                </a:lnTo>
                <a:lnTo>
                  <a:pt x="4075" y="4786"/>
                </a:lnTo>
                <a:lnTo>
                  <a:pt x="4068" y="4772"/>
                </a:lnTo>
                <a:lnTo>
                  <a:pt x="4058" y="4759"/>
                </a:lnTo>
                <a:lnTo>
                  <a:pt x="4046" y="4746"/>
                </a:lnTo>
                <a:lnTo>
                  <a:pt x="4013" y="4712"/>
                </a:lnTo>
                <a:lnTo>
                  <a:pt x="3980" y="4679"/>
                </a:lnTo>
                <a:lnTo>
                  <a:pt x="3947" y="4644"/>
                </a:lnTo>
                <a:lnTo>
                  <a:pt x="3915" y="4609"/>
                </a:lnTo>
                <a:lnTo>
                  <a:pt x="3884" y="4573"/>
                </a:lnTo>
                <a:lnTo>
                  <a:pt x="3855" y="4535"/>
                </a:lnTo>
                <a:lnTo>
                  <a:pt x="3826" y="4499"/>
                </a:lnTo>
                <a:lnTo>
                  <a:pt x="3797" y="4459"/>
                </a:lnTo>
                <a:lnTo>
                  <a:pt x="3771" y="4420"/>
                </a:lnTo>
                <a:lnTo>
                  <a:pt x="3745" y="4381"/>
                </a:lnTo>
                <a:lnTo>
                  <a:pt x="3719" y="4341"/>
                </a:lnTo>
                <a:lnTo>
                  <a:pt x="3695" y="4301"/>
                </a:lnTo>
                <a:lnTo>
                  <a:pt x="3673" y="4259"/>
                </a:lnTo>
                <a:lnTo>
                  <a:pt x="3650" y="4217"/>
                </a:lnTo>
                <a:lnTo>
                  <a:pt x="3629" y="4175"/>
                </a:lnTo>
                <a:lnTo>
                  <a:pt x="3609" y="4132"/>
                </a:lnTo>
                <a:lnTo>
                  <a:pt x="3591" y="4088"/>
                </a:lnTo>
                <a:lnTo>
                  <a:pt x="3573" y="4045"/>
                </a:lnTo>
                <a:lnTo>
                  <a:pt x="3557" y="4000"/>
                </a:lnTo>
                <a:lnTo>
                  <a:pt x="3541" y="3956"/>
                </a:lnTo>
                <a:lnTo>
                  <a:pt x="3526" y="3911"/>
                </a:lnTo>
                <a:lnTo>
                  <a:pt x="3514" y="3865"/>
                </a:lnTo>
                <a:lnTo>
                  <a:pt x="3502" y="3820"/>
                </a:lnTo>
                <a:lnTo>
                  <a:pt x="3492" y="3774"/>
                </a:lnTo>
                <a:lnTo>
                  <a:pt x="3482" y="3727"/>
                </a:lnTo>
                <a:lnTo>
                  <a:pt x="3475" y="3681"/>
                </a:lnTo>
                <a:lnTo>
                  <a:pt x="3467" y="3633"/>
                </a:lnTo>
                <a:lnTo>
                  <a:pt x="3463" y="3587"/>
                </a:lnTo>
                <a:lnTo>
                  <a:pt x="3459" y="3539"/>
                </a:lnTo>
                <a:lnTo>
                  <a:pt x="3456" y="3491"/>
                </a:lnTo>
                <a:lnTo>
                  <a:pt x="3455" y="3444"/>
                </a:lnTo>
                <a:lnTo>
                  <a:pt x="3456" y="3396"/>
                </a:lnTo>
                <a:close/>
                <a:moveTo>
                  <a:pt x="4388" y="3664"/>
                </a:moveTo>
                <a:lnTo>
                  <a:pt x="4388" y="3664"/>
                </a:lnTo>
                <a:lnTo>
                  <a:pt x="4372" y="3714"/>
                </a:lnTo>
                <a:lnTo>
                  <a:pt x="4357" y="3764"/>
                </a:lnTo>
                <a:lnTo>
                  <a:pt x="4343" y="3814"/>
                </a:lnTo>
                <a:lnTo>
                  <a:pt x="4331" y="3863"/>
                </a:lnTo>
                <a:lnTo>
                  <a:pt x="4307" y="3958"/>
                </a:lnTo>
                <a:lnTo>
                  <a:pt x="4288" y="4049"/>
                </a:lnTo>
                <a:lnTo>
                  <a:pt x="4231" y="3972"/>
                </a:lnTo>
                <a:lnTo>
                  <a:pt x="4174" y="3896"/>
                </a:lnTo>
                <a:lnTo>
                  <a:pt x="4117" y="3819"/>
                </a:lnTo>
                <a:lnTo>
                  <a:pt x="4058" y="3744"/>
                </a:lnTo>
                <a:lnTo>
                  <a:pt x="3997" y="3670"/>
                </a:lnTo>
                <a:lnTo>
                  <a:pt x="3934" y="3596"/>
                </a:lnTo>
                <a:lnTo>
                  <a:pt x="3871" y="3526"/>
                </a:lnTo>
                <a:lnTo>
                  <a:pt x="3839" y="3491"/>
                </a:lnTo>
                <a:lnTo>
                  <a:pt x="3806" y="3457"/>
                </a:lnTo>
                <a:lnTo>
                  <a:pt x="3853" y="3519"/>
                </a:lnTo>
                <a:lnTo>
                  <a:pt x="3899" y="3582"/>
                </a:lnTo>
                <a:lnTo>
                  <a:pt x="3943" y="3647"/>
                </a:lnTo>
                <a:lnTo>
                  <a:pt x="3988" y="3710"/>
                </a:lnTo>
                <a:lnTo>
                  <a:pt x="4032" y="3775"/>
                </a:lnTo>
                <a:lnTo>
                  <a:pt x="4075" y="3840"/>
                </a:lnTo>
                <a:lnTo>
                  <a:pt x="4159" y="3972"/>
                </a:lnTo>
                <a:lnTo>
                  <a:pt x="4173" y="3995"/>
                </a:lnTo>
                <a:lnTo>
                  <a:pt x="4186" y="4018"/>
                </a:lnTo>
                <a:lnTo>
                  <a:pt x="4197" y="4041"/>
                </a:lnTo>
                <a:lnTo>
                  <a:pt x="4207" y="4063"/>
                </a:lnTo>
                <a:lnTo>
                  <a:pt x="4216" y="4087"/>
                </a:lnTo>
                <a:lnTo>
                  <a:pt x="4223" y="4110"/>
                </a:lnTo>
                <a:lnTo>
                  <a:pt x="4229" y="4133"/>
                </a:lnTo>
                <a:lnTo>
                  <a:pt x="4234" y="4155"/>
                </a:lnTo>
                <a:lnTo>
                  <a:pt x="4238" y="4178"/>
                </a:lnTo>
                <a:lnTo>
                  <a:pt x="4241" y="4200"/>
                </a:lnTo>
                <a:lnTo>
                  <a:pt x="4244" y="4224"/>
                </a:lnTo>
                <a:lnTo>
                  <a:pt x="4245" y="4247"/>
                </a:lnTo>
                <a:lnTo>
                  <a:pt x="4246" y="4292"/>
                </a:lnTo>
                <a:lnTo>
                  <a:pt x="4244" y="4337"/>
                </a:lnTo>
                <a:lnTo>
                  <a:pt x="4240" y="4384"/>
                </a:lnTo>
                <a:lnTo>
                  <a:pt x="4235" y="4431"/>
                </a:lnTo>
                <a:lnTo>
                  <a:pt x="4223" y="4527"/>
                </a:lnTo>
                <a:lnTo>
                  <a:pt x="4217" y="4576"/>
                </a:lnTo>
                <a:lnTo>
                  <a:pt x="4212" y="4626"/>
                </a:lnTo>
                <a:lnTo>
                  <a:pt x="4207" y="4677"/>
                </a:lnTo>
                <a:lnTo>
                  <a:pt x="4205" y="4730"/>
                </a:lnTo>
                <a:lnTo>
                  <a:pt x="4222" y="4675"/>
                </a:lnTo>
                <a:lnTo>
                  <a:pt x="4235" y="4622"/>
                </a:lnTo>
                <a:lnTo>
                  <a:pt x="4247" y="4571"/>
                </a:lnTo>
                <a:lnTo>
                  <a:pt x="4257" y="4521"/>
                </a:lnTo>
                <a:lnTo>
                  <a:pt x="4268" y="4473"/>
                </a:lnTo>
                <a:lnTo>
                  <a:pt x="4279" y="4426"/>
                </a:lnTo>
                <a:lnTo>
                  <a:pt x="4290" y="4382"/>
                </a:lnTo>
                <a:lnTo>
                  <a:pt x="4298" y="4362"/>
                </a:lnTo>
                <a:lnTo>
                  <a:pt x="4305" y="4341"/>
                </a:lnTo>
                <a:lnTo>
                  <a:pt x="4312" y="4321"/>
                </a:lnTo>
                <a:lnTo>
                  <a:pt x="4321" y="4302"/>
                </a:lnTo>
                <a:lnTo>
                  <a:pt x="4331" y="4283"/>
                </a:lnTo>
                <a:lnTo>
                  <a:pt x="4342" y="4265"/>
                </a:lnTo>
                <a:lnTo>
                  <a:pt x="4353" y="4248"/>
                </a:lnTo>
                <a:lnTo>
                  <a:pt x="4365" y="4231"/>
                </a:lnTo>
                <a:lnTo>
                  <a:pt x="4379" y="4215"/>
                </a:lnTo>
                <a:lnTo>
                  <a:pt x="4394" y="4200"/>
                </a:lnTo>
                <a:lnTo>
                  <a:pt x="4411" y="4186"/>
                </a:lnTo>
                <a:lnTo>
                  <a:pt x="4430" y="4171"/>
                </a:lnTo>
                <a:lnTo>
                  <a:pt x="4450" y="4159"/>
                </a:lnTo>
                <a:lnTo>
                  <a:pt x="4471" y="4147"/>
                </a:lnTo>
                <a:lnTo>
                  <a:pt x="4496" y="4136"/>
                </a:lnTo>
                <a:lnTo>
                  <a:pt x="4520" y="4125"/>
                </a:lnTo>
                <a:lnTo>
                  <a:pt x="4548" y="4115"/>
                </a:lnTo>
                <a:lnTo>
                  <a:pt x="4577" y="4106"/>
                </a:lnTo>
                <a:lnTo>
                  <a:pt x="4652" y="4085"/>
                </a:lnTo>
                <a:lnTo>
                  <a:pt x="4730" y="4061"/>
                </a:lnTo>
                <a:lnTo>
                  <a:pt x="4811" y="4038"/>
                </a:lnTo>
                <a:lnTo>
                  <a:pt x="4892" y="4013"/>
                </a:lnTo>
                <a:lnTo>
                  <a:pt x="4933" y="4002"/>
                </a:lnTo>
                <a:lnTo>
                  <a:pt x="4974" y="3993"/>
                </a:lnTo>
                <a:lnTo>
                  <a:pt x="5014" y="3983"/>
                </a:lnTo>
                <a:lnTo>
                  <a:pt x="5055" y="3975"/>
                </a:lnTo>
                <a:lnTo>
                  <a:pt x="5096" y="3968"/>
                </a:lnTo>
                <a:lnTo>
                  <a:pt x="5135" y="3962"/>
                </a:lnTo>
                <a:lnTo>
                  <a:pt x="5174" y="3958"/>
                </a:lnTo>
                <a:lnTo>
                  <a:pt x="5213" y="3956"/>
                </a:lnTo>
                <a:lnTo>
                  <a:pt x="5109" y="3968"/>
                </a:lnTo>
                <a:lnTo>
                  <a:pt x="5005" y="3983"/>
                </a:lnTo>
                <a:lnTo>
                  <a:pt x="4901" y="3999"/>
                </a:lnTo>
                <a:lnTo>
                  <a:pt x="4799" y="4016"/>
                </a:lnTo>
                <a:lnTo>
                  <a:pt x="4695" y="4035"/>
                </a:lnTo>
                <a:lnTo>
                  <a:pt x="4592" y="4055"/>
                </a:lnTo>
                <a:lnTo>
                  <a:pt x="4489" y="4076"/>
                </a:lnTo>
                <a:lnTo>
                  <a:pt x="4388" y="4098"/>
                </a:lnTo>
                <a:lnTo>
                  <a:pt x="4401" y="4060"/>
                </a:lnTo>
                <a:lnTo>
                  <a:pt x="4415" y="4023"/>
                </a:lnTo>
                <a:lnTo>
                  <a:pt x="4430" y="3989"/>
                </a:lnTo>
                <a:lnTo>
                  <a:pt x="4445" y="3957"/>
                </a:lnTo>
                <a:lnTo>
                  <a:pt x="4461" y="3928"/>
                </a:lnTo>
                <a:lnTo>
                  <a:pt x="4478" y="3900"/>
                </a:lnTo>
                <a:lnTo>
                  <a:pt x="4496" y="3874"/>
                </a:lnTo>
                <a:lnTo>
                  <a:pt x="4514" y="3849"/>
                </a:lnTo>
                <a:lnTo>
                  <a:pt x="4533" y="3827"/>
                </a:lnTo>
                <a:lnTo>
                  <a:pt x="4553" y="3808"/>
                </a:lnTo>
                <a:lnTo>
                  <a:pt x="4573" y="3788"/>
                </a:lnTo>
                <a:lnTo>
                  <a:pt x="4595" y="3771"/>
                </a:lnTo>
                <a:lnTo>
                  <a:pt x="4617" y="3755"/>
                </a:lnTo>
                <a:lnTo>
                  <a:pt x="4640" y="3741"/>
                </a:lnTo>
                <a:lnTo>
                  <a:pt x="4663" y="3727"/>
                </a:lnTo>
                <a:lnTo>
                  <a:pt x="4688" y="3715"/>
                </a:lnTo>
                <a:lnTo>
                  <a:pt x="4712" y="3704"/>
                </a:lnTo>
                <a:lnTo>
                  <a:pt x="4739" y="3693"/>
                </a:lnTo>
                <a:lnTo>
                  <a:pt x="4766" y="3683"/>
                </a:lnTo>
                <a:lnTo>
                  <a:pt x="4793" y="3673"/>
                </a:lnTo>
                <a:lnTo>
                  <a:pt x="4851" y="3658"/>
                </a:lnTo>
                <a:lnTo>
                  <a:pt x="4912" y="3642"/>
                </a:lnTo>
                <a:lnTo>
                  <a:pt x="4977" y="3627"/>
                </a:lnTo>
                <a:lnTo>
                  <a:pt x="5046" y="3612"/>
                </a:lnTo>
                <a:lnTo>
                  <a:pt x="5119" y="3596"/>
                </a:lnTo>
                <a:lnTo>
                  <a:pt x="5195" y="3579"/>
                </a:lnTo>
                <a:lnTo>
                  <a:pt x="5298" y="3554"/>
                </a:lnTo>
                <a:lnTo>
                  <a:pt x="5401" y="3527"/>
                </a:lnTo>
                <a:lnTo>
                  <a:pt x="5454" y="3515"/>
                </a:lnTo>
                <a:lnTo>
                  <a:pt x="5507" y="3504"/>
                </a:lnTo>
                <a:lnTo>
                  <a:pt x="5559" y="3495"/>
                </a:lnTo>
                <a:lnTo>
                  <a:pt x="5611" y="3489"/>
                </a:lnTo>
                <a:lnTo>
                  <a:pt x="5543" y="3495"/>
                </a:lnTo>
                <a:lnTo>
                  <a:pt x="5476" y="3502"/>
                </a:lnTo>
                <a:lnTo>
                  <a:pt x="5409" y="3511"/>
                </a:lnTo>
                <a:lnTo>
                  <a:pt x="5342" y="3519"/>
                </a:lnTo>
                <a:lnTo>
                  <a:pt x="5274" y="3530"/>
                </a:lnTo>
                <a:lnTo>
                  <a:pt x="5208" y="3540"/>
                </a:lnTo>
                <a:lnTo>
                  <a:pt x="5074" y="3563"/>
                </a:lnTo>
                <a:lnTo>
                  <a:pt x="4941" y="3589"/>
                </a:lnTo>
                <a:lnTo>
                  <a:pt x="4807" y="3616"/>
                </a:lnTo>
                <a:lnTo>
                  <a:pt x="4675" y="3645"/>
                </a:lnTo>
                <a:lnTo>
                  <a:pt x="4543" y="3673"/>
                </a:lnTo>
                <a:lnTo>
                  <a:pt x="4560" y="3632"/>
                </a:lnTo>
                <a:lnTo>
                  <a:pt x="4577" y="3593"/>
                </a:lnTo>
                <a:lnTo>
                  <a:pt x="4595" y="3556"/>
                </a:lnTo>
                <a:lnTo>
                  <a:pt x="4614" y="3521"/>
                </a:lnTo>
                <a:lnTo>
                  <a:pt x="4632" y="3489"/>
                </a:lnTo>
                <a:lnTo>
                  <a:pt x="4652" y="3458"/>
                </a:lnTo>
                <a:lnTo>
                  <a:pt x="4673" y="3430"/>
                </a:lnTo>
                <a:lnTo>
                  <a:pt x="4694" y="3403"/>
                </a:lnTo>
                <a:lnTo>
                  <a:pt x="4716" y="3378"/>
                </a:lnTo>
                <a:lnTo>
                  <a:pt x="4738" y="3354"/>
                </a:lnTo>
                <a:lnTo>
                  <a:pt x="4761" y="3334"/>
                </a:lnTo>
                <a:lnTo>
                  <a:pt x="4784" y="3313"/>
                </a:lnTo>
                <a:lnTo>
                  <a:pt x="4809" y="3293"/>
                </a:lnTo>
                <a:lnTo>
                  <a:pt x="4833" y="3276"/>
                </a:lnTo>
                <a:lnTo>
                  <a:pt x="4860" y="3259"/>
                </a:lnTo>
                <a:lnTo>
                  <a:pt x="4886" y="3244"/>
                </a:lnTo>
                <a:lnTo>
                  <a:pt x="4914" y="3230"/>
                </a:lnTo>
                <a:lnTo>
                  <a:pt x="4942" y="3215"/>
                </a:lnTo>
                <a:lnTo>
                  <a:pt x="4971" y="3203"/>
                </a:lnTo>
                <a:lnTo>
                  <a:pt x="5000" y="3191"/>
                </a:lnTo>
                <a:lnTo>
                  <a:pt x="5031" y="3178"/>
                </a:lnTo>
                <a:lnTo>
                  <a:pt x="5063" y="3167"/>
                </a:lnTo>
                <a:lnTo>
                  <a:pt x="5129" y="3145"/>
                </a:lnTo>
                <a:lnTo>
                  <a:pt x="5199" y="3123"/>
                </a:lnTo>
                <a:lnTo>
                  <a:pt x="5273" y="3103"/>
                </a:lnTo>
                <a:lnTo>
                  <a:pt x="5350" y="3081"/>
                </a:lnTo>
                <a:lnTo>
                  <a:pt x="5433" y="3056"/>
                </a:lnTo>
                <a:lnTo>
                  <a:pt x="5486" y="3039"/>
                </a:lnTo>
                <a:lnTo>
                  <a:pt x="5540" y="3021"/>
                </a:lnTo>
                <a:lnTo>
                  <a:pt x="5596" y="3002"/>
                </a:lnTo>
                <a:lnTo>
                  <a:pt x="5652" y="2984"/>
                </a:lnTo>
                <a:lnTo>
                  <a:pt x="5708" y="2966"/>
                </a:lnTo>
                <a:lnTo>
                  <a:pt x="5765" y="2951"/>
                </a:lnTo>
                <a:lnTo>
                  <a:pt x="5793" y="2944"/>
                </a:lnTo>
                <a:lnTo>
                  <a:pt x="5821" y="2939"/>
                </a:lnTo>
                <a:lnTo>
                  <a:pt x="5848" y="2934"/>
                </a:lnTo>
                <a:lnTo>
                  <a:pt x="5876" y="2930"/>
                </a:lnTo>
                <a:lnTo>
                  <a:pt x="5805" y="2941"/>
                </a:lnTo>
                <a:lnTo>
                  <a:pt x="5734" y="2955"/>
                </a:lnTo>
                <a:lnTo>
                  <a:pt x="5663" y="2967"/>
                </a:lnTo>
                <a:lnTo>
                  <a:pt x="5592" y="2982"/>
                </a:lnTo>
                <a:lnTo>
                  <a:pt x="5450" y="3012"/>
                </a:lnTo>
                <a:lnTo>
                  <a:pt x="5310" y="3045"/>
                </a:lnTo>
                <a:lnTo>
                  <a:pt x="5169" y="3079"/>
                </a:lnTo>
                <a:lnTo>
                  <a:pt x="5030" y="3116"/>
                </a:lnTo>
                <a:lnTo>
                  <a:pt x="4890" y="3154"/>
                </a:lnTo>
                <a:lnTo>
                  <a:pt x="4752" y="3192"/>
                </a:lnTo>
                <a:lnTo>
                  <a:pt x="4773" y="3150"/>
                </a:lnTo>
                <a:lnTo>
                  <a:pt x="4796" y="3111"/>
                </a:lnTo>
                <a:lnTo>
                  <a:pt x="4822" y="3073"/>
                </a:lnTo>
                <a:lnTo>
                  <a:pt x="4849" y="3037"/>
                </a:lnTo>
                <a:lnTo>
                  <a:pt x="4878" y="3001"/>
                </a:lnTo>
                <a:lnTo>
                  <a:pt x="4909" y="2967"/>
                </a:lnTo>
                <a:lnTo>
                  <a:pt x="4941" y="2935"/>
                </a:lnTo>
                <a:lnTo>
                  <a:pt x="4975" y="2905"/>
                </a:lnTo>
                <a:lnTo>
                  <a:pt x="5010" y="2875"/>
                </a:lnTo>
                <a:lnTo>
                  <a:pt x="5047" y="2847"/>
                </a:lnTo>
                <a:lnTo>
                  <a:pt x="5085" y="2820"/>
                </a:lnTo>
                <a:lnTo>
                  <a:pt x="5123" y="2795"/>
                </a:lnTo>
                <a:lnTo>
                  <a:pt x="5163" y="2770"/>
                </a:lnTo>
                <a:lnTo>
                  <a:pt x="5205" y="2747"/>
                </a:lnTo>
                <a:lnTo>
                  <a:pt x="5246" y="2725"/>
                </a:lnTo>
                <a:lnTo>
                  <a:pt x="5290" y="2703"/>
                </a:lnTo>
                <a:lnTo>
                  <a:pt x="5333" y="2683"/>
                </a:lnTo>
                <a:lnTo>
                  <a:pt x="5378" y="2664"/>
                </a:lnTo>
                <a:lnTo>
                  <a:pt x="5423" y="2645"/>
                </a:lnTo>
                <a:lnTo>
                  <a:pt x="5469" y="2627"/>
                </a:lnTo>
                <a:lnTo>
                  <a:pt x="5515" y="2611"/>
                </a:lnTo>
                <a:lnTo>
                  <a:pt x="5562" y="2594"/>
                </a:lnTo>
                <a:lnTo>
                  <a:pt x="5656" y="2565"/>
                </a:lnTo>
                <a:lnTo>
                  <a:pt x="5750" y="2537"/>
                </a:lnTo>
                <a:lnTo>
                  <a:pt x="5844" y="2512"/>
                </a:lnTo>
                <a:lnTo>
                  <a:pt x="5937" y="2488"/>
                </a:lnTo>
                <a:lnTo>
                  <a:pt x="6029" y="2466"/>
                </a:lnTo>
                <a:lnTo>
                  <a:pt x="5961" y="2480"/>
                </a:lnTo>
                <a:lnTo>
                  <a:pt x="5894" y="2495"/>
                </a:lnTo>
                <a:lnTo>
                  <a:pt x="5827" y="2511"/>
                </a:lnTo>
                <a:lnTo>
                  <a:pt x="5760" y="2528"/>
                </a:lnTo>
                <a:lnTo>
                  <a:pt x="5626" y="2564"/>
                </a:lnTo>
                <a:lnTo>
                  <a:pt x="5493" y="2601"/>
                </a:lnTo>
                <a:lnTo>
                  <a:pt x="5361" y="2641"/>
                </a:lnTo>
                <a:lnTo>
                  <a:pt x="5229" y="2682"/>
                </a:lnTo>
                <a:lnTo>
                  <a:pt x="5097" y="2724"/>
                </a:lnTo>
                <a:lnTo>
                  <a:pt x="4966" y="2766"/>
                </a:lnTo>
                <a:lnTo>
                  <a:pt x="4989" y="2727"/>
                </a:lnTo>
                <a:lnTo>
                  <a:pt x="5014" y="2688"/>
                </a:lnTo>
                <a:lnTo>
                  <a:pt x="5038" y="2652"/>
                </a:lnTo>
                <a:lnTo>
                  <a:pt x="5065" y="2616"/>
                </a:lnTo>
                <a:lnTo>
                  <a:pt x="5093" y="2582"/>
                </a:lnTo>
                <a:lnTo>
                  <a:pt x="5123" y="2549"/>
                </a:lnTo>
                <a:lnTo>
                  <a:pt x="5152" y="2517"/>
                </a:lnTo>
                <a:lnTo>
                  <a:pt x="5184" y="2487"/>
                </a:lnTo>
                <a:lnTo>
                  <a:pt x="5216" y="2457"/>
                </a:lnTo>
                <a:lnTo>
                  <a:pt x="5250" y="2429"/>
                </a:lnTo>
                <a:lnTo>
                  <a:pt x="5284" y="2402"/>
                </a:lnTo>
                <a:lnTo>
                  <a:pt x="5318" y="2375"/>
                </a:lnTo>
                <a:lnTo>
                  <a:pt x="5355" y="2351"/>
                </a:lnTo>
                <a:lnTo>
                  <a:pt x="5392" y="2326"/>
                </a:lnTo>
                <a:lnTo>
                  <a:pt x="5430" y="2303"/>
                </a:lnTo>
                <a:lnTo>
                  <a:pt x="5469" y="2281"/>
                </a:lnTo>
                <a:lnTo>
                  <a:pt x="5508" y="2260"/>
                </a:lnTo>
                <a:lnTo>
                  <a:pt x="5547" y="2241"/>
                </a:lnTo>
                <a:lnTo>
                  <a:pt x="5587" y="2221"/>
                </a:lnTo>
                <a:lnTo>
                  <a:pt x="5629" y="2203"/>
                </a:lnTo>
                <a:lnTo>
                  <a:pt x="5670" y="2185"/>
                </a:lnTo>
                <a:lnTo>
                  <a:pt x="5713" y="2167"/>
                </a:lnTo>
                <a:lnTo>
                  <a:pt x="5756" y="2152"/>
                </a:lnTo>
                <a:lnTo>
                  <a:pt x="5799" y="2136"/>
                </a:lnTo>
                <a:lnTo>
                  <a:pt x="5842" y="2121"/>
                </a:lnTo>
                <a:lnTo>
                  <a:pt x="5886" y="2108"/>
                </a:lnTo>
                <a:lnTo>
                  <a:pt x="5974" y="2081"/>
                </a:lnTo>
                <a:lnTo>
                  <a:pt x="6064" y="2056"/>
                </a:lnTo>
                <a:lnTo>
                  <a:pt x="6153" y="2034"/>
                </a:lnTo>
                <a:lnTo>
                  <a:pt x="6095" y="2048"/>
                </a:lnTo>
                <a:lnTo>
                  <a:pt x="6035" y="2062"/>
                </a:lnTo>
                <a:lnTo>
                  <a:pt x="5917" y="2094"/>
                </a:lnTo>
                <a:lnTo>
                  <a:pt x="5801" y="2127"/>
                </a:lnTo>
                <a:lnTo>
                  <a:pt x="5684" y="2163"/>
                </a:lnTo>
                <a:lnTo>
                  <a:pt x="5569" y="2200"/>
                </a:lnTo>
                <a:lnTo>
                  <a:pt x="5453" y="2238"/>
                </a:lnTo>
                <a:lnTo>
                  <a:pt x="5338" y="2279"/>
                </a:lnTo>
                <a:lnTo>
                  <a:pt x="5224" y="2319"/>
                </a:lnTo>
                <a:lnTo>
                  <a:pt x="5266" y="2255"/>
                </a:lnTo>
                <a:lnTo>
                  <a:pt x="5309" y="2194"/>
                </a:lnTo>
                <a:lnTo>
                  <a:pt x="5354" y="2137"/>
                </a:lnTo>
                <a:lnTo>
                  <a:pt x="5377" y="2109"/>
                </a:lnTo>
                <a:lnTo>
                  <a:pt x="5399" y="2082"/>
                </a:lnTo>
                <a:lnTo>
                  <a:pt x="5423" y="2055"/>
                </a:lnTo>
                <a:lnTo>
                  <a:pt x="5447" y="2029"/>
                </a:lnTo>
                <a:lnTo>
                  <a:pt x="5471" y="2005"/>
                </a:lnTo>
                <a:lnTo>
                  <a:pt x="5497" y="1980"/>
                </a:lnTo>
                <a:lnTo>
                  <a:pt x="5521" y="1957"/>
                </a:lnTo>
                <a:lnTo>
                  <a:pt x="5547" y="1934"/>
                </a:lnTo>
                <a:lnTo>
                  <a:pt x="5574" y="1911"/>
                </a:lnTo>
                <a:lnTo>
                  <a:pt x="5601" y="1889"/>
                </a:lnTo>
                <a:lnTo>
                  <a:pt x="5628" y="1868"/>
                </a:lnTo>
                <a:lnTo>
                  <a:pt x="5655" y="1847"/>
                </a:lnTo>
                <a:lnTo>
                  <a:pt x="5684" y="1828"/>
                </a:lnTo>
                <a:lnTo>
                  <a:pt x="5712" y="1808"/>
                </a:lnTo>
                <a:lnTo>
                  <a:pt x="5741" y="1789"/>
                </a:lnTo>
                <a:lnTo>
                  <a:pt x="5772" y="1770"/>
                </a:lnTo>
                <a:lnTo>
                  <a:pt x="5801" y="1752"/>
                </a:lnTo>
                <a:lnTo>
                  <a:pt x="5833" y="1735"/>
                </a:lnTo>
                <a:lnTo>
                  <a:pt x="5897" y="1702"/>
                </a:lnTo>
                <a:lnTo>
                  <a:pt x="5964" y="1670"/>
                </a:lnTo>
                <a:lnTo>
                  <a:pt x="6034" y="1641"/>
                </a:lnTo>
                <a:lnTo>
                  <a:pt x="6106" y="1612"/>
                </a:lnTo>
                <a:lnTo>
                  <a:pt x="6030" y="1641"/>
                </a:lnTo>
                <a:lnTo>
                  <a:pt x="5954" y="1670"/>
                </a:lnTo>
                <a:lnTo>
                  <a:pt x="5879" y="1701"/>
                </a:lnTo>
                <a:lnTo>
                  <a:pt x="5806" y="1734"/>
                </a:lnTo>
                <a:lnTo>
                  <a:pt x="5733" y="1767"/>
                </a:lnTo>
                <a:lnTo>
                  <a:pt x="5659" y="1801"/>
                </a:lnTo>
                <a:lnTo>
                  <a:pt x="5514" y="1870"/>
                </a:lnTo>
                <a:lnTo>
                  <a:pt x="5557" y="1804"/>
                </a:lnTo>
                <a:lnTo>
                  <a:pt x="5602" y="1731"/>
                </a:lnTo>
                <a:lnTo>
                  <a:pt x="5651" y="1654"/>
                </a:lnTo>
                <a:lnTo>
                  <a:pt x="5700" y="1577"/>
                </a:lnTo>
                <a:lnTo>
                  <a:pt x="5727" y="1538"/>
                </a:lnTo>
                <a:lnTo>
                  <a:pt x="5752" y="1500"/>
                </a:lnTo>
                <a:lnTo>
                  <a:pt x="5779" y="1465"/>
                </a:lnTo>
                <a:lnTo>
                  <a:pt x="5807" y="1429"/>
                </a:lnTo>
                <a:lnTo>
                  <a:pt x="5835" y="1396"/>
                </a:lnTo>
                <a:lnTo>
                  <a:pt x="5865" y="1366"/>
                </a:lnTo>
                <a:lnTo>
                  <a:pt x="5894" y="1337"/>
                </a:lnTo>
                <a:lnTo>
                  <a:pt x="5925" y="1312"/>
                </a:lnTo>
                <a:lnTo>
                  <a:pt x="5862" y="1375"/>
                </a:lnTo>
                <a:lnTo>
                  <a:pt x="5801" y="1439"/>
                </a:lnTo>
                <a:lnTo>
                  <a:pt x="5743" y="1505"/>
                </a:lnTo>
                <a:lnTo>
                  <a:pt x="5684" y="1572"/>
                </a:lnTo>
                <a:lnTo>
                  <a:pt x="5628" y="1641"/>
                </a:lnTo>
                <a:lnTo>
                  <a:pt x="5571" y="1709"/>
                </a:lnTo>
                <a:lnTo>
                  <a:pt x="5460" y="1847"/>
                </a:lnTo>
                <a:lnTo>
                  <a:pt x="5461" y="1697"/>
                </a:lnTo>
                <a:lnTo>
                  <a:pt x="5460" y="1621"/>
                </a:lnTo>
                <a:lnTo>
                  <a:pt x="5459" y="1544"/>
                </a:lnTo>
                <a:lnTo>
                  <a:pt x="5455" y="1468"/>
                </a:lnTo>
                <a:lnTo>
                  <a:pt x="5450" y="1392"/>
                </a:lnTo>
                <a:lnTo>
                  <a:pt x="5442" y="1317"/>
                </a:lnTo>
                <a:lnTo>
                  <a:pt x="5437" y="1280"/>
                </a:lnTo>
                <a:lnTo>
                  <a:pt x="5432" y="1242"/>
                </a:lnTo>
                <a:lnTo>
                  <a:pt x="5438" y="1281"/>
                </a:lnTo>
                <a:lnTo>
                  <a:pt x="5444" y="1319"/>
                </a:lnTo>
                <a:lnTo>
                  <a:pt x="5448" y="1357"/>
                </a:lnTo>
                <a:lnTo>
                  <a:pt x="5450" y="1395"/>
                </a:lnTo>
                <a:lnTo>
                  <a:pt x="5452" y="1430"/>
                </a:lnTo>
                <a:lnTo>
                  <a:pt x="5453" y="1467"/>
                </a:lnTo>
                <a:lnTo>
                  <a:pt x="5452" y="1502"/>
                </a:lnTo>
                <a:lnTo>
                  <a:pt x="5449" y="1538"/>
                </a:lnTo>
                <a:lnTo>
                  <a:pt x="5445" y="1572"/>
                </a:lnTo>
                <a:lnTo>
                  <a:pt x="5442" y="1606"/>
                </a:lnTo>
                <a:lnTo>
                  <a:pt x="5436" y="1641"/>
                </a:lnTo>
                <a:lnTo>
                  <a:pt x="5430" y="1674"/>
                </a:lnTo>
                <a:lnTo>
                  <a:pt x="5422" y="1708"/>
                </a:lnTo>
                <a:lnTo>
                  <a:pt x="5414" y="1740"/>
                </a:lnTo>
                <a:lnTo>
                  <a:pt x="5404" y="1773"/>
                </a:lnTo>
                <a:lnTo>
                  <a:pt x="5393" y="1804"/>
                </a:lnTo>
                <a:lnTo>
                  <a:pt x="5382" y="1836"/>
                </a:lnTo>
                <a:lnTo>
                  <a:pt x="5370" y="1868"/>
                </a:lnTo>
                <a:lnTo>
                  <a:pt x="5356" y="1900"/>
                </a:lnTo>
                <a:lnTo>
                  <a:pt x="5343" y="1930"/>
                </a:lnTo>
                <a:lnTo>
                  <a:pt x="5328" y="1962"/>
                </a:lnTo>
                <a:lnTo>
                  <a:pt x="5312" y="1993"/>
                </a:lnTo>
                <a:lnTo>
                  <a:pt x="5280" y="2054"/>
                </a:lnTo>
                <a:lnTo>
                  <a:pt x="5244" y="2115"/>
                </a:lnTo>
                <a:lnTo>
                  <a:pt x="5206" y="2175"/>
                </a:lnTo>
                <a:lnTo>
                  <a:pt x="5167" y="2235"/>
                </a:lnTo>
                <a:lnTo>
                  <a:pt x="5124" y="2295"/>
                </a:lnTo>
                <a:lnTo>
                  <a:pt x="5109" y="2193"/>
                </a:lnTo>
                <a:lnTo>
                  <a:pt x="5095" y="2092"/>
                </a:lnTo>
                <a:lnTo>
                  <a:pt x="5077" y="1990"/>
                </a:lnTo>
                <a:lnTo>
                  <a:pt x="5059" y="1889"/>
                </a:lnTo>
                <a:lnTo>
                  <a:pt x="5040" y="1787"/>
                </a:lnTo>
                <a:lnTo>
                  <a:pt x="5016" y="1686"/>
                </a:lnTo>
                <a:lnTo>
                  <a:pt x="5004" y="1636"/>
                </a:lnTo>
                <a:lnTo>
                  <a:pt x="4992" y="1586"/>
                </a:lnTo>
                <a:lnTo>
                  <a:pt x="4978" y="1537"/>
                </a:lnTo>
                <a:lnTo>
                  <a:pt x="4964" y="1488"/>
                </a:lnTo>
                <a:lnTo>
                  <a:pt x="4987" y="1652"/>
                </a:lnTo>
                <a:lnTo>
                  <a:pt x="4998" y="1731"/>
                </a:lnTo>
                <a:lnTo>
                  <a:pt x="5009" y="1808"/>
                </a:lnTo>
                <a:lnTo>
                  <a:pt x="5018" y="1884"/>
                </a:lnTo>
                <a:lnTo>
                  <a:pt x="5025" y="1958"/>
                </a:lnTo>
                <a:lnTo>
                  <a:pt x="5030" y="2032"/>
                </a:lnTo>
                <a:lnTo>
                  <a:pt x="5031" y="2067"/>
                </a:lnTo>
                <a:lnTo>
                  <a:pt x="5031" y="2104"/>
                </a:lnTo>
                <a:lnTo>
                  <a:pt x="5030" y="2139"/>
                </a:lnTo>
                <a:lnTo>
                  <a:pt x="5029" y="2176"/>
                </a:lnTo>
                <a:lnTo>
                  <a:pt x="5026" y="2211"/>
                </a:lnTo>
                <a:lnTo>
                  <a:pt x="5022" y="2247"/>
                </a:lnTo>
                <a:lnTo>
                  <a:pt x="5016" y="2282"/>
                </a:lnTo>
                <a:lnTo>
                  <a:pt x="5010" y="2318"/>
                </a:lnTo>
                <a:lnTo>
                  <a:pt x="5003" y="2353"/>
                </a:lnTo>
                <a:lnTo>
                  <a:pt x="4994" y="2389"/>
                </a:lnTo>
                <a:lnTo>
                  <a:pt x="4983" y="2424"/>
                </a:lnTo>
                <a:lnTo>
                  <a:pt x="4971" y="2461"/>
                </a:lnTo>
                <a:lnTo>
                  <a:pt x="4958" y="2496"/>
                </a:lnTo>
                <a:lnTo>
                  <a:pt x="4943" y="2532"/>
                </a:lnTo>
                <a:lnTo>
                  <a:pt x="4926" y="2568"/>
                </a:lnTo>
                <a:lnTo>
                  <a:pt x="4906" y="2604"/>
                </a:lnTo>
                <a:lnTo>
                  <a:pt x="4886" y="2641"/>
                </a:lnTo>
                <a:lnTo>
                  <a:pt x="4864" y="2677"/>
                </a:lnTo>
                <a:lnTo>
                  <a:pt x="4828" y="2565"/>
                </a:lnTo>
                <a:lnTo>
                  <a:pt x="4793" y="2452"/>
                </a:lnTo>
                <a:lnTo>
                  <a:pt x="4755" y="2339"/>
                </a:lnTo>
                <a:lnTo>
                  <a:pt x="4716" y="2227"/>
                </a:lnTo>
                <a:lnTo>
                  <a:pt x="4674" y="2116"/>
                </a:lnTo>
                <a:lnTo>
                  <a:pt x="4653" y="2060"/>
                </a:lnTo>
                <a:lnTo>
                  <a:pt x="4631" y="2005"/>
                </a:lnTo>
                <a:lnTo>
                  <a:pt x="4608" y="1951"/>
                </a:lnTo>
                <a:lnTo>
                  <a:pt x="4585" y="1896"/>
                </a:lnTo>
                <a:lnTo>
                  <a:pt x="4560" y="1842"/>
                </a:lnTo>
                <a:lnTo>
                  <a:pt x="4535" y="1789"/>
                </a:lnTo>
                <a:lnTo>
                  <a:pt x="4548" y="1814"/>
                </a:lnTo>
                <a:lnTo>
                  <a:pt x="4559" y="1840"/>
                </a:lnTo>
                <a:lnTo>
                  <a:pt x="4570" y="1867"/>
                </a:lnTo>
                <a:lnTo>
                  <a:pt x="4580" y="1894"/>
                </a:lnTo>
                <a:lnTo>
                  <a:pt x="4590" y="1923"/>
                </a:lnTo>
                <a:lnTo>
                  <a:pt x="4598" y="1952"/>
                </a:lnTo>
                <a:lnTo>
                  <a:pt x="4614" y="2011"/>
                </a:lnTo>
                <a:lnTo>
                  <a:pt x="4629" y="2071"/>
                </a:lnTo>
                <a:lnTo>
                  <a:pt x="4642" y="2131"/>
                </a:lnTo>
                <a:lnTo>
                  <a:pt x="4656" y="2188"/>
                </a:lnTo>
                <a:lnTo>
                  <a:pt x="4669" y="2242"/>
                </a:lnTo>
                <a:lnTo>
                  <a:pt x="4689" y="2315"/>
                </a:lnTo>
                <a:lnTo>
                  <a:pt x="4706" y="2383"/>
                </a:lnTo>
                <a:lnTo>
                  <a:pt x="4719" y="2445"/>
                </a:lnTo>
                <a:lnTo>
                  <a:pt x="4732" y="2501"/>
                </a:lnTo>
                <a:lnTo>
                  <a:pt x="4739" y="2554"/>
                </a:lnTo>
                <a:lnTo>
                  <a:pt x="4745" y="2604"/>
                </a:lnTo>
                <a:lnTo>
                  <a:pt x="4746" y="2628"/>
                </a:lnTo>
                <a:lnTo>
                  <a:pt x="4746" y="2652"/>
                </a:lnTo>
                <a:lnTo>
                  <a:pt x="4746" y="2675"/>
                </a:lnTo>
                <a:lnTo>
                  <a:pt x="4745" y="2698"/>
                </a:lnTo>
                <a:lnTo>
                  <a:pt x="4744" y="2720"/>
                </a:lnTo>
                <a:lnTo>
                  <a:pt x="4741" y="2743"/>
                </a:lnTo>
                <a:lnTo>
                  <a:pt x="4738" y="2766"/>
                </a:lnTo>
                <a:lnTo>
                  <a:pt x="4733" y="2788"/>
                </a:lnTo>
                <a:lnTo>
                  <a:pt x="4728" y="2812"/>
                </a:lnTo>
                <a:lnTo>
                  <a:pt x="4721" y="2836"/>
                </a:lnTo>
                <a:lnTo>
                  <a:pt x="4713" y="2861"/>
                </a:lnTo>
                <a:lnTo>
                  <a:pt x="4706" y="2885"/>
                </a:lnTo>
                <a:lnTo>
                  <a:pt x="4686" y="2936"/>
                </a:lnTo>
                <a:lnTo>
                  <a:pt x="4662" y="2993"/>
                </a:lnTo>
                <a:lnTo>
                  <a:pt x="4635" y="3052"/>
                </a:lnTo>
                <a:lnTo>
                  <a:pt x="4603" y="3117"/>
                </a:lnTo>
                <a:lnTo>
                  <a:pt x="4555" y="3001"/>
                </a:lnTo>
                <a:lnTo>
                  <a:pt x="4507" y="2885"/>
                </a:lnTo>
                <a:lnTo>
                  <a:pt x="4456" y="2769"/>
                </a:lnTo>
                <a:lnTo>
                  <a:pt x="4405" y="2654"/>
                </a:lnTo>
                <a:lnTo>
                  <a:pt x="4351" y="2539"/>
                </a:lnTo>
                <a:lnTo>
                  <a:pt x="4295" y="2427"/>
                </a:lnTo>
                <a:lnTo>
                  <a:pt x="4236" y="2314"/>
                </a:lnTo>
                <a:lnTo>
                  <a:pt x="4206" y="2259"/>
                </a:lnTo>
                <a:lnTo>
                  <a:pt x="4175" y="2204"/>
                </a:lnTo>
                <a:lnTo>
                  <a:pt x="4200" y="2240"/>
                </a:lnTo>
                <a:lnTo>
                  <a:pt x="4223" y="2276"/>
                </a:lnTo>
                <a:lnTo>
                  <a:pt x="4246" y="2314"/>
                </a:lnTo>
                <a:lnTo>
                  <a:pt x="4268" y="2352"/>
                </a:lnTo>
                <a:lnTo>
                  <a:pt x="4289" y="2391"/>
                </a:lnTo>
                <a:lnTo>
                  <a:pt x="4309" y="2432"/>
                </a:lnTo>
                <a:lnTo>
                  <a:pt x="4327" y="2473"/>
                </a:lnTo>
                <a:lnTo>
                  <a:pt x="4345" y="2516"/>
                </a:lnTo>
                <a:lnTo>
                  <a:pt x="4361" y="2557"/>
                </a:lnTo>
                <a:lnTo>
                  <a:pt x="4377" y="2601"/>
                </a:lnTo>
                <a:lnTo>
                  <a:pt x="4392" y="2645"/>
                </a:lnTo>
                <a:lnTo>
                  <a:pt x="4405" y="2689"/>
                </a:lnTo>
                <a:lnTo>
                  <a:pt x="4417" y="2735"/>
                </a:lnTo>
                <a:lnTo>
                  <a:pt x="4430" y="2779"/>
                </a:lnTo>
                <a:lnTo>
                  <a:pt x="4439" y="2824"/>
                </a:lnTo>
                <a:lnTo>
                  <a:pt x="4448" y="2869"/>
                </a:lnTo>
                <a:lnTo>
                  <a:pt x="4456" y="2916"/>
                </a:lnTo>
                <a:lnTo>
                  <a:pt x="4463" y="2961"/>
                </a:lnTo>
                <a:lnTo>
                  <a:pt x="4469" y="3006"/>
                </a:lnTo>
                <a:lnTo>
                  <a:pt x="4472" y="3051"/>
                </a:lnTo>
                <a:lnTo>
                  <a:pt x="4476" y="3096"/>
                </a:lnTo>
                <a:lnTo>
                  <a:pt x="4477" y="3140"/>
                </a:lnTo>
                <a:lnTo>
                  <a:pt x="4477" y="3186"/>
                </a:lnTo>
                <a:lnTo>
                  <a:pt x="4477" y="3230"/>
                </a:lnTo>
                <a:lnTo>
                  <a:pt x="4475" y="3273"/>
                </a:lnTo>
                <a:lnTo>
                  <a:pt x="4471" y="3315"/>
                </a:lnTo>
                <a:lnTo>
                  <a:pt x="4466" y="3357"/>
                </a:lnTo>
                <a:lnTo>
                  <a:pt x="4460" y="3398"/>
                </a:lnTo>
                <a:lnTo>
                  <a:pt x="4453" y="3439"/>
                </a:lnTo>
                <a:lnTo>
                  <a:pt x="4444" y="3479"/>
                </a:lnTo>
                <a:lnTo>
                  <a:pt x="4434" y="3517"/>
                </a:lnTo>
                <a:lnTo>
                  <a:pt x="4422" y="3555"/>
                </a:lnTo>
                <a:lnTo>
                  <a:pt x="4370" y="3463"/>
                </a:lnTo>
                <a:lnTo>
                  <a:pt x="4317" y="3372"/>
                </a:lnTo>
                <a:lnTo>
                  <a:pt x="4262" y="3280"/>
                </a:lnTo>
                <a:lnTo>
                  <a:pt x="4207" y="3189"/>
                </a:lnTo>
                <a:lnTo>
                  <a:pt x="4150" y="3099"/>
                </a:lnTo>
                <a:lnTo>
                  <a:pt x="4090" y="3011"/>
                </a:lnTo>
                <a:lnTo>
                  <a:pt x="4060" y="2967"/>
                </a:lnTo>
                <a:lnTo>
                  <a:pt x="4029" y="2924"/>
                </a:lnTo>
                <a:lnTo>
                  <a:pt x="3998" y="2881"/>
                </a:lnTo>
                <a:lnTo>
                  <a:pt x="3965" y="2840"/>
                </a:lnTo>
                <a:lnTo>
                  <a:pt x="3998" y="2886"/>
                </a:lnTo>
                <a:lnTo>
                  <a:pt x="4029" y="2935"/>
                </a:lnTo>
                <a:lnTo>
                  <a:pt x="4058" y="2984"/>
                </a:lnTo>
                <a:lnTo>
                  <a:pt x="4087" y="3034"/>
                </a:lnTo>
                <a:lnTo>
                  <a:pt x="4115" y="3085"/>
                </a:lnTo>
                <a:lnTo>
                  <a:pt x="4142" y="3137"/>
                </a:lnTo>
                <a:lnTo>
                  <a:pt x="4169" y="3189"/>
                </a:lnTo>
                <a:lnTo>
                  <a:pt x="4195" y="3242"/>
                </a:lnTo>
                <a:lnTo>
                  <a:pt x="4245" y="3348"/>
                </a:lnTo>
                <a:lnTo>
                  <a:pt x="4294" y="3455"/>
                </a:lnTo>
                <a:lnTo>
                  <a:pt x="4388" y="3664"/>
                </a:lnTo>
                <a:close/>
              </a:path>
            </a:pathLst>
          </a:custGeom>
          <a:noFill/>
          <a:ln>
            <a:solidFill>
              <a:schemeClr val="accent6"/>
            </a:solidFill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cxnSp>
        <p:nvCxnSpPr>
          <p:cNvPr id="74" name="直接连接符 73"/>
          <p:cNvCxnSpPr/>
          <p:nvPr/>
        </p:nvCxnSpPr>
        <p:spPr>
          <a:xfrm>
            <a:off x="550545" y="1000125"/>
            <a:ext cx="109556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文本框 74"/>
          <p:cNvSpPr txBox="1"/>
          <p:nvPr/>
        </p:nvSpPr>
        <p:spPr>
          <a:xfrm>
            <a:off x="396875" y="481330"/>
            <a:ext cx="24606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280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zh-CN" sz="2000" spc="200">
                <a:solidFill>
                  <a:schemeClr val="tx1"/>
                </a:solidFill>
                <a:uFillTx/>
                <a:latin typeface="Calibri" panose="020F0502020204030204" charset="0"/>
                <a:cs typeface="Calibri" panose="020F0502020204030204" charset="0"/>
              </a:rPr>
              <a:t>catalog</a:t>
            </a:r>
            <a:endParaRPr lang="en-US" altLang="zh-CN" sz="2000" spc="200">
              <a:solidFill>
                <a:schemeClr val="tx1"/>
              </a:solidFill>
              <a:uFillTx/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3" name="图片 2" descr="b5c2727f8f2d9b2f37908980c8d1298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3470" y="377190"/>
            <a:ext cx="1632585" cy="730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8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0" y="1551940"/>
            <a:ext cx="12204090" cy="530669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0000">
                <a:schemeClr val="bg1">
                  <a:alpha val="70000"/>
                </a:schemeClr>
              </a:gs>
              <a:gs pos="39000">
                <a:schemeClr val="bg1">
                  <a:alpha val="90000"/>
                </a:schemeClr>
              </a:gs>
              <a:gs pos="58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流程图: 可选过程 1" descr="水培奶油生菜农场"/>
          <p:cNvSpPr/>
          <p:nvPr/>
        </p:nvSpPr>
        <p:spPr>
          <a:xfrm>
            <a:off x="5105569" y="1866715"/>
            <a:ext cx="1980015" cy="1980015"/>
          </a:xfrm>
          <a:prstGeom prst="flowChartAlternateProcess">
            <a:avLst/>
          </a:prstGeom>
          <a:blipFill rotWithShape="1">
            <a:blip r:embed="rId2"/>
            <a:stretch>
              <a:fillRect/>
            </a:stretch>
          </a:blip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3524885" y="454025"/>
            <a:ext cx="51549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en-US" altLang="zh-CN" sz="3600" spc="100">
                <a:solidFill>
                  <a:schemeClr val="tx1"/>
                </a:solidFill>
                <a:uFillTx/>
                <a:latin typeface="Calibri" panose="020F0502020204030204" charset="0"/>
                <a:cs typeface="Calibri" panose="020F0502020204030204" charset="0"/>
              </a:rPr>
              <a:t>Company Profile</a:t>
            </a:r>
            <a:endParaRPr lang="en-US" altLang="zh-CN" sz="3600" spc="100">
              <a:solidFill>
                <a:schemeClr val="tx1"/>
              </a:solidFill>
              <a:uFillTx/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26" name="文本框 25"/>
          <p:cNvSpPr txBox="1"/>
          <p:nvPr>
            <p:custDataLst>
              <p:tags r:id="rId3"/>
            </p:custDataLst>
          </p:nvPr>
        </p:nvSpPr>
        <p:spPr>
          <a:xfrm>
            <a:off x="1423670" y="5227320"/>
            <a:ext cx="9358630" cy="4895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dist" fontAlgn="auto">
              <a:lnSpc>
                <a:spcPct val="150000"/>
              </a:lnSpc>
            </a:pPr>
            <a:r>
              <a:rPr lang="en-US" altLang="zh-CN" sz="16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  <a:sym typeface="+mn-ea"/>
              </a:rPr>
              <a:t>Each project is not just a farm - it's a living system of efficiency, balance, and growth.</a:t>
            </a:r>
            <a:endParaRPr lang="en-US" altLang="zh-CN" sz="16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charset="0"/>
              <a:ea typeface="新宋体" panose="02010609030101010101" charset="-122"/>
              <a:cs typeface="Calibri" panose="020F0502020204030204" charset="0"/>
              <a:sym typeface="+mn-ea"/>
            </a:endParaRPr>
          </a:p>
        </p:txBody>
      </p:sp>
      <p:sp>
        <p:nvSpPr>
          <p:cNvPr id="27" name="文本框 26"/>
          <p:cNvSpPr txBox="1"/>
          <p:nvPr>
            <p:custDataLst>
              <p:tags r:id="rId4"/>
            </p:custDataLst>
          </p:nvPr>
        </p:nvSpPr>
        <p:spPr>
          <a:xfrm>
            <a:off x="3939571" y="4352357"/>
            <a:ext cx="4327200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dist"/>
            <a:r>
              <a:rPr lang="en-US" altLang="zh-CN" sz="2000" dirty="0">
                <a:solidFill>
                  <a:schemeClr val="tx1"/>
                </a:solidFill>
                <a:latin typeface="Calibri Light" panose="020F0302020204030204" charset="0"/>
                <a:ea typeface="黑体" panose="02010609060101010101" charset="-122"/>
                <a:cs typeface="Calibri Light" panose="020F0302020204030204" charset="0"/>
                <a:sym typeface="Arial" panose="020B0604020202020204" pitchFamily="34" charset="0"/>
              </a:rPr>
              <a:t>Smart Farming, Elegant Living</a:t>
            </a:r>
            <a:endParaRPr lang="en-US" altLang="zh-CN" sz="2000" dirty="0">
              <a:solidFill>
                <a:schemeClr val="tx1"/>
              </a:solidFill>
              <a:latin typeface="Calibri Light" panose="020F0302020204030204" charset="0"/>
              <a:ea typeface="黑体" panose="02010609060101010101" charset="-122"/>
              <a:cs typeface="Calibri Light" panose="020F0302020204030204" charset="0"/>
              <a:sym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105400" y="4772660"/>
            <a:ext cx="19551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en-US" altLang="zh-CN" spc="20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Calibri" panose="020F0502020204030204" charset="0"/>
                <a:cs typeface="Calibri" panose="020F0502020204030204" charset="0"/>
                <a:sym typeface="+mn-ea"/>
              </a:rPr>
              <a:t>AURLANT</a:t>
            </a:r>
            <a:endParaRPr lang="en-US" altLang="zh-CN" spc="200">
              <a:solidFill>
                <a:schemeClr val="tx1">
                  <a:lumMod val="65000"/>
                  <a:lumOff val="35000"/>
                </a:schemeClr>
              </a:solidFill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629025" y="4238625"/>
            <a:ext cx="4933950" cy="36000"/>
          </a:xfrm>
          <a:prstGeom prst="rect">
            <a:avLst/>
          </a:prstGeom>
          <a:gradFill>
            <a:gsLst>
              <a:gs pos="30000">
                <a:schemeClr val="tx1"/>
              </a:gs>
              <a:gs pos="96000">
                <a:schemeClr val="bg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567363" y="1749425"/>
            <a:ext cx="1071245" cy="22148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en-US" altLang="zh-CN" sz="13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altLang="zh-CN" sz="13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8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-12065" y="1565275"/>
            <a:ext cx="12204090" cy="530669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0000">
                <a:schemeClr val="bg1">
                  <a:alpha val="70000"/>
                </a:schemeClr>
              </a:gs>
              <a:gs pos="39000">
                <a:schemeClr val="bg1">
                  <a:alpha val="90000"/>
                </a:schemeClr>
              </a:gs>
              <a:gs pos="58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371840" y="692785"/>
            <a:ext cx="4481830" cy="6165215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君黑-45简" panose="020B0604020202020204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617220" y="1565275"/>
            <a:ext cx="129540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Brand Story</a:t>
            </a:r>
            <a:endParaRPr lang="en-US" altLang="zh-CN" b="1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617220" y="1972310"/>
            <a:ext cx="756285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fontAlgn="auto">
              <a:lnSpc>
                <a:spcPct val="150000"/>
              </a:lnSpc>
            </a:pPr>
            <a:r>
              <a:rPr lang="en-US" altLang="zh-CN" sz="1200">
                <a:solidFill>
                  <a:schemeClr val="tx1"/>
                </a:solidFill>
                <a:latin typeface="Calibri Light" panose="020F0302020204030204" charset="0"/>
                <a:ea typeface="新宋体" panose="02010609030101010101" charset="-122"/>
                <a:cs typeface="Calibri Light" panose="020F0302020204030204" charset="0"/>
              </a:rPr>
              <a:t>Aurlant In the evolving landscape of future agriculture, Aurlant was born from a belief:"Technology can make nature more efficient."Aurlant merges "Aurora" and "Plant," symbolizing the harmony between innovation and nature a light that guides the future of sustainable farming.We design and engineer advanced hydroponic systems, intelligent greenhouses, and Al-basedenvironment control to help growers around the world produce more with less - more yield, less energy, less waste.Every Aurlant solution reflects precision engineering, aesthetic design, and a deep respect fornature.</a:t>
            </a:r>
            <a:endParaRPr lang="en-US" altLang="zh-CN" sz="1200">
              <a:solidFill>
                <a:schemeClr val="tx1"/>
              </a:solidFill>
              <a:latin typeface="Calibri Light" panose="020F0302020204030204" charset="0"/>
              <a:ea typeface="新宋体" panose="02010609030101010101" charset="-122"/>
              <a:cs typeface="Calibri Light" panose="020F0302020204030204" charset="0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1200">
                <a:solidFill>
                  <a:schemeClr val="tx1"/>
                </a:solidFill>
                <a:latin typeface="Calibri Light" panose="020F0302020204030204" charset="0"/>
                <a:ea typeface="新宋体" panose="02010609030101010101" charset="-122"/>
                <a:cs typeface="Calibri Light" panose="020F0302020204030204" charset="0"/>
              </a:rPr>
              <a:t>Each project is not just a farm - it's a living system of efficiency, balance, and growth.</a:t>
            </a:r>
            <a:endParaRPr lang="en-US" altLang="zh-CN" sz="1200">
              <a:solidFill>
                <a:schemeClr val="tx1"/>
              </a:solidFill>
              <a:latin typeface="Calibri Light" panose="020F0302020204030204" charset="0"/>
              <a:ea typeface="新宋体" panose="02010609030101010101" charset="-122"/>
              <a:cs typeface="Calibri Light" panose="020F0302020204030204" charset="0"/>
            </a:endParaRPr>
          </a:p>
        </p:txBody>
      </p:sp>
      <p:grpSp>
        <p:nvGrpSpPr>
          <p:cNvPr id="14" name="组合 13"/>
          <p:cNvGrpSpPr/>
          <p:nvPr>
            <p:custDataLst>
              <p:tags r:id="rId3"/>
            </p:custDataLst>
          </p:nvPr>
        </p:nvGrpSpPr>
        <p:grpSpPr>
          <a:xfrm>
            <a:off x="6308090" y="4513580"/>
            <a:ext cx="2681605" cy="1670050"/>
            <a:chOff x="1062" y="6210"/>
            <a:chExt cx="4223" cy="2630"/>
          </a:xfrm>
        </p:grpSpPr>
        <p:sp>
          <p:nvSpPr>
            <p:cNvPr id="7" name="文本框 6"/>
            <p:cNvSpPr txBox="1"/>
            <p:nvPr>
              <p:custDataLst>
                <p:tags r:id="rId4"/>
              </p:custDataLst>
            </p:nvPr>
          </p:nvSpPr>
          <p:spPr>
            <a:xfrm>
              <a:off x="1062" y="6320"/>
              <a:ext cx="1638" cy="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l"/>
              <a:r>
                <a:rPr lang="en-US" altLang="zh-CN"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rPr>
                <a:t>Expertise</a:t>
              </a:r>
              <a:endParaRPr lang="en-US" altLang="zh-CN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5"/>
              </p:custDataLst>
            </p:nvPr>
          </p:nvSpPr>
          <p:spPr>
            <a:xfrm>
              <a:off x="1062" y="6916"/>
              <a:ext cx="4223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 fontAlgn="auto">
                <a:lnSpc>
                  <a:spcPct val="150000"/>
                </a:lnSpc>
              </a:pPr>
              <a:r>
                <a:rPr lang="en-US" altLang="zh-CN" sz="1200">
                  <a:solidFill>
                    <a:schemeClr val="bg1">
                      <a:lumMod val="65000"/>
                    </a:schemeClr>
                  </a:solidFill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rPr>
                <a:t>Provision of complete technology for greenhouse cultivation</a:t>
              </a:r>
              <a:endParaRPr lang="en-US" altLang="zh-CN" sz="1200">
                <a:solidFill>
                  <a:schemeClr val="bg1">
                    <a:lumMod val="65000"/>
                  </a:schemeClr>
                </a:solidFill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endParaRPr>
            </a:p>
          </p:txBody>
        </p:sp>
        <p:cxnSp>
          <p:nvCxnSpPr>
            <p:cNvPr id="11" name="直接连接符 10"/>
            <p:cNvCxnSpPr/>
            <p:nvPr>
              <p:custDataLst>
                <p:tags r:id="rId6"/>
              </p:custDataLst>
            </p:nvPr>
          </p:nvCxnSpPr>
          <p:spPr>
            <a:xfrm>
              <a:off x="1062" y="6210"/>
              <a:ext cx="36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矩形 11"/>
            <p:cNvSpPr/>
            <p:nvPr>
              <p:custDataLst>
                <p:tags r:id="rId7"/>
              </p:custDataLst>
            </p:nvPr>
          </p:nvSpPr>
          <p:spPr>
            <a:xfrm>
              <a:off x="1168" y="8280"/>
              <a:ext cx="3160" cy="560"/>
            </a:xfrm>
            <a:prstGeom prst="rect">
              <a:avLst/>
            </a:prstGeom>
            <a:solidFill>
              <a:srgbClr val="329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新宋体" panose="02010609030101010101" charset="-122"/>
                <a:ea typeface="新宋体" panose="02010609030101010101" charset="-122"/>
                <a:cs typeface="汉仪君黑-45简" panose="020B0604020202020204" charset="-122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8"/>
              </p:custDataLst>
            </p:nvPr>
          </p:nvSpPr>
          <p:spPr>
            <a:xfrm>
              <a:off x="1273" y="8280"/>
              <a:ext cx="2953" cy="4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l"/>
              <a:r>
                <a:rPr lang="en-US" altLang="zh-CN" sz="1400">
                  <a:solidFill>
                    <a:schemeClr val="bg1"/>
                  </a:solidFill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rPr>
                <a:t>greenhouse technology</a:t>
              </a:r>
              <a:endParaRPr lang="en-US" altLang="zh-CN" sz="1400">
                <a:solidFill>
                  <a:schemeClr val="bg1"/>
                </a:solidFill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endParaRPr>
            </a:p>
          </p:txBody>
        </p:sp>
      </p:grpSp>
      <p:grpSp>
        <p:nvGrpSpPr>
          <p:cNvPr id="15" name="组合 14"/>
          <p:cNvGrpSpPr/>
          <p:nvPr>
            <p:custDataLst>
              <p:tags r:id="rId9"/>
            </p:custDataLst>
          </p:nvPr>
        </p:nvGrpSpPr>
        <p:grpSpPr>
          <a:xfrm>
            <a:off x="3462655" y="4513580"/>
            <a:ext cx="2546985" cy="1670050"/>
            <a:chOff x="1062" y="6210"/>
            <a:chExt cx="4011" cy="2630"/>
          </a:xfrm>
        </p:grpSpPr>
        <p:sp>
          <p:nvSpPr>
            <p:cNvPr id="17" name="文本框 16"/>
            <p:cNvSpPr txBox="1"/>
            <p:nvPr>
              <p:custDataLst>
                <p:tags r:id="rId10"/>
              </p:custDataLst>
            </p:nvPr>
          </p:nvSpPr>
          <p:spPr>
            <a:xfrm>
              <a:off x="1062" y="6320"/>
              <a:ext cx="3513" cy="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l"/>
              <a:r>
                <a:rPr lang="en-US" altLang="zh-CN"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rPr>
                <a:t>manufacture in-house</a:t>
              </a:r>
              <a:endParaRPr lang="en-US" altLang="zh-CN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endParaRPr>
            </a:p>
          </p:txBody>
        </p:sp>
        <p:sp>
          <p:nvSpPr>
            <p:cNvPr id="18" name="文本框 17"/>
            <p:cNvSpPr txBox="1"/>
            <p:nvPr>
              <p:custDataLst>
                <p:tags r:id="rId11"/>
              </p:custDataLst>
            </p:nvPr>
          </p:nvSpPr>
          <p:spPr>
            <a:xfrm>
              <a:off x="1062" y="6916"/>
              <a:ext cx="4011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 fontAlgn="auto">
                <a:lnSpc>
                  <a:spcPct val="150000"/>
                </a:lnSpc>
              </a:pPr>
              <a:r>
                <a:rPr lang="en-US" altLang="zh-CN" sz="1200">
                  <a:solidFill>
                    <a:schemeClr val="bg1">
                      <a:lumMod val="65000"/>
                    </a:schemeClr>
                  </a:solidFill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rPr>
                <a:t>Specialised 30,000 sq ft manufacturing material factory</a:t>
              </a:r>
              <a:endParaRPr lang="en-US" altLang="zh-CN" sz="1200">
                <a:solidFill>
                  <a:schemeClr val="bg1">
                    <a:lumMod val="65000"/>
                  </a:schemeClr>
                </a:solidFill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endParaRPr>
            </a:p>
          </p:txBody>
        </p:sp>
        <p:cxnSp>
          <p:nvCxnSpPr>
            <p:cNvPr id="19" name="直接连接符 18"/>
            <p:cNvCxnSpPr/>
            <p:nvPr>
              <p:custDataLst>
                <p:tags r:id="rId12"/>
              </p:custDataLst>
            </p:nvPr>
          </p:nvCxnSpPr>
          <p:spPr>
            <a:xfrm>
              <a:off x="1062" y="6210"/>
              <a:ext cx="36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 19"/>
            <p:cNvSpPr/>
            <p:nvPr>
              <p:custDataLst>
                <p:tags r:id="rId13"/>
              </p:custDataLst>
            </p:nvPr>
          </p:nvSpPr>
          <p:spPr>
            <a:xfrm>
              <a:off x="1192" y="8280"/>
              <a:ext cx="3160" cy="560"/>
            </a:xfrm>
            <a:prstGeom prst="rect">
              <a:avLst/>
            </a:prstGeom>
            <a:solidFill>
              <a:srgbClr val="329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新宋体" panose="02010609030101010101" charset="-122"/>
                <a:ea typeface="新宋体" panose="02010609030101010101" charset="-122"/>
                <a:cs typeface="汉仪君黑-45简" panose="020B060402020202020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1598" y="8302"/>
              <a:ext cx="2527" cy="4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l"/>
              <a:r>
                <a:rPr lang="en-US" altLang="zh-CN" sz="1400">
                  <a:solidFill>
                    <a:schemeClr val="bg1"/>
                  </a:solidFill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rPr>
                <a:t>Professional factory</a:t>
              </a:r>
              <a:endParaRPr lang="en-US" altLang="zh-CN" sz="1400">
                <a:solidFill>
                  <a:schemeClr val="bg1"/>
                </a:solidFill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endParaRPr>
            </a:p>
          </p:txBody>
        </p:sp>
      </p:grpSp>
      <p:grpSp>
        <p:nvGrpSpPr>
          <p:cNvPr id="22" name="组合 21"/>
          <p:cNvGrpSpPr/>
          <p:nvPr>
            <p:custDataLst>
              <p:tags r:id="rId15"/>
            </p:custDataLst>
          </p:nvPr>
        </p:nvGrpSpPr>
        <p:grpSpPr>
          <a:xfrm>
            <a:off x="319405" y="4515485"/>
            <a:ext cx="2926080" cy="1668145"/>
            <a:chOff x="1062" y="6210"/>
            <a:chExt cx="4608" cy="2627"/>
          </a:xfrm>
        </p:grpSpPr>
        <p:sp>
          <p:nvSpPr>
            <p:cNvPr id="23" name="文本框 22"/>
            <p:cNvSpPr txBox="1"/>
            <p:nvPr>
              <p:custDataLst>
                <p:tags r:id="rId16"/>
              </p:custDataLst>
            </p:nvPr>
          </p:nvSpPr>
          <p:spPr>
            <a:xfrm>
              <a:off x="1062" y="6320"/>
              <a:ext cx="4608" cy="906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p>
              <a:pPr algn="l"/>
              <a:r>
                <a:rPr lang="en-US" altLang="zh-CN"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rPr>
                <a:t>good after-sales service</a:t>
              </a:r>
              <a:endParaRPr lang="en-US" altLang="zh-CN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17"/>
              </p:custDataLst>
            </p:nvPr>
          </p:nvSpPr>
          <p:spPr>
            <a:xfrm>
              <a:off x="1062" y="6916"/>
              <a:ext cx="4011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 fontAlgn="auto">
                <a:lnSpc>
                  <a:spcPct val="150000"/>
                </a:lnSpc>
              </a:pPr>
              <a:r>
                <a:rPr lang="en-US" altLang="zh-CN" sz="1200">
                  <a:solidFill>
                    <a:schemeClr val="bg1">
                      <a:lumMod val="65000"/>
                    </a:schemeClr>
                  </a:solidFill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rPr>
                <a:t>Professional after-sales staff to answer your questions</a:t>
              </a:r>
              <a:endParaRPr lang="en-US" altLang="zh-CN" sz="1200">
                <a:solidFill>
                  <a:schemeClr val="bg1">
                    <a:lumMod val="65000"/>
                  </a:schemeClr>
                </a:solidFill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endParaRPr>
            </a:p>
          </p:txBody>
        </p:sp>
        <p:cxnSp>
          <p:nvCxnSpPr>
            <p:cNvPr id="25" name="直接连接符 24"/>
            <p:cNvCxnSpPr/>
            <p:nvPr>
              <p:custDataLst>
                <p:tags r:id="rId18"/>
              </p:custDataLst>
            </p:nvPr>
          </p:nvCxnSpPr>
          <p:spPr>
            <a:xfrm>
              <a:off x="1062" y="6210"/>
              <a:ext cx="36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矩形 25"/>
            <p:cNvSpPr/>
            <p:nvPr>
              <p:custDataLst>
                <p:tags r:id="rId19"/>
              </p:custDataLst>
            </p:nvPr>
          </p:nvSpPr>
          <p:spPr>
            <a:xfrm>
              <a:off x="1184" y="8277"/>
              <a:ext cx="3160" cy="560"/>
            </a:xfrm>
            <a:prstGeom prst="rect">
              <a:avLst/>
            </a:prstGeom>
            <a:solidFill>
              <a:srgbClr val="329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新宋体" panose="02010609030101010101" charset="-122"/>
                <a:ea typeface="新宋体" panose="02010609030101010101" charset="-122"/>
                <a:cs typeface="汉仪君黑-45简" panose="020B0604020202020204" charset="-122"/>
              </a:endParaRPr>
            </a:p>
          </p:txBody>
        </p:sp>
        <p:sp>
          <p:nvSpPr>
            <p:cNvPr id="27" name="文本框 26"/>
            <p:cNvSpPr txBox="1"/>
            <p:nvPr>
              <p:custDataLst>
                <p:tags r:id="rId20"/>
              </p:custDataLst>
            </p:nvPr>
          </p:nvSpPr>
          <p:spPr>
            <a:xfrm>
              <a:off x="1596" y="8299"/>
              <a:ext cx="2186" cy="4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l"/>
              <a:r>
                <a:rPr lang="en-US" altLang="zh-CN" sz="1400">
                  <a:solidFill>
                    <a:schemeClr val="bg1"/>
                  </a:solidFill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rPr>
                <a:t>premium service</a:t>
              </a:r>
              <a:endParaRPr lang="en-US" altLang="zh-CN" sz="1400">
                <a:solidFill>
                  <a:schemeClr val="bg1"/>
                </a:solidFill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460375" y="476885"/>
            <a:ext cx="24606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280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zh-CN" sz="2000" spc="200">
                <a:solidFill>
                  <a:schemeClr val="tx1"/>
                </a:solidFill>
                <a:uFillTx/>
                <a:latin typeface="Calibri" panose="020F0502020204030204" charset="0"/>
                <a:cs typeface="Calibri" panose="020F0502020204030204" charset="0"/>
              </a:rPr>
              <a:t>Company Profile</a:t>
            </a:r>
            <a:endParaRPr lang="en-US" altLang="zh-CN" sz="2000" spc="200">
              <a:solidFill>
                <a:schemeClr val="tx1"/>
              </a:solidFill>
              <a:uFillTx/>
              <a:latin typeface="Calibri" panose="020F0502020204030204" charset="0"/>
              <a:cs typeface="Calibri" panose="020F0502020204030204" charset="0"/>
            </a:endParaRPr>
          </a:p>
        </p:txBody>
      </p:sp>
      <p:cxnSp>
        <p:nvCxnSpPr>
          <p:cNvPr id="74" name="直接连接符 73"/>
          <p:cNvCxnSpPr/>
          <p:nvPr/>
        </p:nvCxnSpPr>
        <p:spPr>
          <a:xfrm>
            <a:off x="617220" y="1019175"/>
            <a:ext cx="109556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图片 2" descr="b5c2727f8f2d9b2f37908980c8d1298e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983470" y="403225"/>
            <a:ext cx="1632585" cy="730250"/>
          </a:xfrm>
          <a:prstGeom prst="rect">
            <a:avLst/>
          </a:prstGeom>
        </p:spPr>
      </p:pic>
    </p:spTree>
    <p:custDataLst>
      <p:tags r:id="rId2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8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-12065" y="1565275"/>
            <a:ext cx="12204090" cy="530669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0000">
                <a:schemeClr val="bg1">
                  <a:alpha val="70000"/>
                </a:schemeClr>
              </a:gs>
              <a:gs pos="39000">
                <a:schemeClr val="bg1">
                  <a:alpha val="90000"/>
                </a:schemeClr>
              </a:gs>
              <a:gs pos="58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672465" y="5822950"/>
            <a:ext cx="10656570" cy="76200"/>
          </a:xfrm>
          <a:prstGeom prst="rect">
            <a:avLst/>
          </a:prstGeom>
          <a:gradFill>
            <a:gsLst>
              <a:gs pos="91000">
                <a:srgbClr val="269341"/>
              </a:gs>
              <a:gs pos="13000">
                <a:srgbClr val="70AD47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君黑-45简" panose="020B0604020202020204" charset="-122"/>
            </a:endParaRPr>
          </a:p>
        </p:txBody>
      </p:sp>
      <p:sp>
        <p:nvSpPr>
          <p:cNvPr id="9" name="直角三角形 8"/>
          <p:cNvSpPr/>
          <p:nvPr>
            <p:custDataLst>
              <p:tags r:id="rId3"/>
            </p:custDataLst>
          </p:nvPr>
        </p:nvSpPr>
        <p:spPr>
          <a:xfrm>
            <a:off x="11026775" y="5589905"/>
            <a:ext cx="492760" cy="308610"/>
          </a:xfrm>
          <a:prstGeom prst="rtTriangle">
            <a:avLst/>
          </a:prstGeom>
          <a:solidFill>
            <a:srgbClr val="329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汉仪君黑-45简" panose="020B0604020202020204" charset="-122"/>
            </a:endParaRPr>
          </a:p>
        </p:txBody>
      </p:sp>
      <p:grpSp>
        <p:nvGrpSpPr>
          <p:cNvPr id="23" name="组合 22"/>
          <p:cNvGrpSpPr/>
          <p:nvPr>
            <p:custDataLst>
              <p:tags r:id="rId4"/>
            </p:custDataLst>
          </p:nvPr>
        </p:nvGrpSpPr>
        <p:grpSpPr>
          <a:xfrm>
            <a:off x="1149350" y="1730375"/>
            <a:ext cx="2423160" cy="3975100"/>
            <a:chOff x="1810" y="3125"/>
            <a:chExt cx="3816" cy="6260"/>
          </a:xfrm>
        </p:grpSpPr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>
              <a:off x="1900" y="3305"/>
              <a:ext cx="0" cy="59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矩形 11"/>
            <p:cNvSpPr/>
            <p:nvPr>
              <p:custDataLst>
                <p:tags r:id="rId6"/>
              </p:custDataLst>
            </p:nvPr>
          </p:nvSpPr>
          <p:spPr>
            <a:xfrm>
              <a:off x="1855" y="5887"/>
              <a:ext cx="91" cy="2586"/>
            </a:xfrm>
            <a:prstGeom prst="rect">
              <a:avLst/>
            </a:prstGeom>
            <a:gradFill>
              <a:gsLst>
                <a:gs pos="91000">
                  <a:srgbClr val="329A47"/>
                </a:gs>
                <a:gs pos="13000">
                  <a:srgbClr val="70AD47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汉仪君黑-45简" panose="020B0604020202020204" charset="-122"/>
              </a:endParaRPr>
            </a:p>
          </p:txBody>
        </p:sp>
        <p:sp>
          <p:nvSpPr>
            <p:cNvPr id="13" name="等腰三角形 12"/>
            <p:cNvSpPr/>
            <p:nvPr>
              <p:custDataLst>
                <p:tags r:id="rId7"/>
              </p:custDataLst>
            </p:nvPr>
          </p:nvSpPr>
          <p:spPr>
            <a:xfrm>
              <a:off x="1810" y="3125"/>
              <a:ext cx="180" cy="180"/>
            </a:xfrm>
            <a:prstGeom prst="triangle">
              <a:avLst/>
            </a:prstGeom>
            <a:gradFill>
              <a:gsLst>
                <a:gs pos="91000">
                  <a:srgbClr val="329A47"/>
                </a:gs>
                <a:gs pos="13000">
                  <a:srgbClr val="70AD47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汉仪君黑-45简" panose="020B0604020202020204" charset="-122"/>
              </a:endParaRPr>
            </a:p>
          </p:txBody>
        </p:sp>
        <p:grpSp>
          <p:nvGrpSpPr>
            <p:cNvPr id="40" name="组合 39"/>
            <p:cNvGrpSpPr/>
            <p:nvPr/>
          </p:nvGrpSpPr>
          <p:grpSpPr>
            <a:xfrm rot="0">
              <a:off x="2092" y="5533"/>
              <a:ext cx="3534" cy="2949"/>
              <a:chOff x="10160" y="5563"/>
              <a:chExt cx="3534" cy="2949"/>
            </a:xfrm>
          </p:grpSpPr>
          <p:sp>
            <p:nvSpPr>
              <p:cNvPr id="42" name="文本框 41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0160" y="5563"/>
                <a:ext cx="3534" cy="1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/>
                <a:r>
                  <a:rPr lang="en-US" altLang="zh-CN">
                    <a:latin typeface="Calibri" panose="020F0502020204030204" charset="0"/>
                    <a:ea typeface="新宋体" panose="02010609030101010101" charset="-122"/>
                    <a:cs typeface="Calibri" panose="020F0502020204030204" charset="0"/>
                  </a:rPr>
                  <a:t>2019</a:t>
                </a:r>
                <a:endParaRPr lang="en-US" altLang="zh-CN"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endParaRPr>
              </a:p>
              <a:p>
                <a:pPr algn="l"/>
                <a:r>
                  <a:rPr lang="en-US" altLang="zh-CN">
                    <a:latin typeface="Calibri" panose="020F0502020204030204" charset="0"/>
                    <a:ea typeface="新宋体" panose="02010609030101010101" charset="-122"/>
                    <a:cs typeface="Calibri" panose="020F0502020204030204" charset="0"/>
                  </a:rPr>
                  <a:t>Incorporation</a:t>
                </a:r>
                <a:endParaRPr lang="en-US" altLang="zh-CN"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endParaRPr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0160" y="6624"/>
                <a:ext cx="2948" cy="1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 fontAlgn="auto">
                  <a:lnSpc>
                    <a:spcPct val="150000"/>
                  </a:lnSpc>
                </a:pPr>
                <a:r>
                  <a:rPr lang="en-US" altLang="zh-CN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charset="0"/>
                    <a:ea typeface="新宋体" panose="02010609030101010101" charset="-122"/>
                    <a:cs typeface="Calibri" panose="020F0502020204030204" charset="0"/>
                  </a:rPr>
                  <a:t>After years of international market research and study, the founding team finally established the company.</a:t>
                </a:r>
                <a:endParaRPr lang="en-US" altLang="zh-CN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endParaRPr>
              </a:p>
            </p:txBody>
          </p:sp>
        </p:grpSp>
        <p:sp>
          <p:nvSpPr>
            <p:cNvPr id="22" name="椭圆 21"/>
            <p:cNvSpPr/>
            <p:nvPr>
              <p:custDataLst>
                <p:tags r:id="rId10"/>
              </p:custDataLst>
            </p:nvPr>
          </p:nvSpPr>
          <p:spPr>
            <a:xfrm>
              <a:off x="1815" y="9215"/>
              <a:ext cx="170" cy="170"/>
            </a:xfrm>
            <a:prstGeom prst="ellipse">
              <a:avLst/>
            </a:prstGeom>
            <a:gradFill>
              <a:gsLst>
                <a:gs pos="91000">
                  <a:srgbClr val="329A47"/>
                </a:gs>
                <a:gs pos="13000">
                  <a:srgbClr val="70AD47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汉仪君黑-45简" panose="020B0604020202020204" charset="-122"/>
              </a:endParaRPr>
            </a:p>
          </p:txBody>
        </p:sp>
      </p:grpSp>
      <p:grpSp>
        <p:nvGrpSpPr>
          <p:cNvPr id="24" name="组合 23"/>
          <p:cNvGrpSpPr/>
          <p:nvPr>
            <p:custDataLst>
              <p:tags r:id="rId11"/>
            </p:custDataLst>
          </p:nvPr>
        </p:nvGrpSpPr>
        <p:grpSpPr>
          <a:xfrm>
            <a:off x="3197225" y="1730375"/>
            <a:ext cx="2413000" cy="3975100"/>
            <a:chOff x="1810" y="3125"/>
            <a:chExt cx="3800" cy="6260"/>
          </a:xfrm>
        </p:grpSpPr>
        <p:cxnSp>
          <p:nvCxnSpPr>
            <p:cNvPr id="25" name="直接连接符 24"/>
            <p:cNvCxnSpPr/>
            <p:nvPr>
              <p:custDataLst>
                <p:tags r:id="rId12"/>
              </p:custDataLst>
            </p:nvPr>
          </p:nvCxnSpPr>
          <p:spPr>
            <a:xfrm>
              <a:off x="1900" y="3305"/>
              <a:ext cx="0" cy="59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矩形 25"/>
            <p:cNvSpPr/>
            <p:nvPr>
              <p:custDataLst>
                <p:tags r:id="rId13"/>
              </p:custDataLst>
            </p:nvPr>
          </p:nvSpPr>
          <p:spPr>
            <a:xfrm>
              <a:off x="1855" y="4212"/>
              <a:ext cx="91" cy="2586"/>
            </a:xfrm>
            <a:prstGeom prst="rect">
              <a:avLst/>
            </a:prstGeom>
            <a:gradFill>
              <a:gsLst>
                <a:gs pos="91000">
                  <a:srgbClr val="329A47"/>
                </a:gs>
                <a:gs pos="13000">
                  <a:srgbClr val="70AD47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汉仪君黑-45简" panose="020B0604020202020204" charset="-122"/>
              </a:endParaRPr>
            </a:p>
          </p:txBody>
        </p:sp>
        <p:sp>
          <p:nvSpPr>
            <p:cNvPr id="27" name="等腰三角形 26"/>
            <p:cNvSpPr/>
            <p:nvPr>
              <p:custDataLst>
                <p:tags r:id="rId14"/>
              </p:custDataLst>
            </p:nvPr>
          </p:nvSpPr>
          <p:spPr>
            <a:xfrm>
              <a:off x="1810" y="3125"/>
              <a:ext cx="180" cy="180"/>
            </a:xfrm>
            <a:prstGeom prst="triangle">
              <a:avLst/>
            </a:prstGeom>
            <a:gradFill>
              <a:gsLst>
                <a:gs pos="91000">
                  <a:srgbClr val="329A47"/>
                </a:gs>
                <a:gs pos="13000">
                  <a:srgbClr val="70AD47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汉仪君黑-45简" panose="020B0604020202020204" charset="-122"/>
              </a:endParaRPr>
            </a:p>
          </p:txBody>
        </p:sp>
        <p:grpSp>
          <p:nvGrpSpPr>
            <p:cNvPr id="28" name="组合 27"/>
            <p:cNvGrpSpPr/>
            <p:nvPr/>
          </p:nvGrpSpPr>
          <p:grpSpPr>
            <a:xfrm rot="0">
              <a:off x="2076" y="3647"/>
              <a:ext cx="3534" cy="2518"/>
              <a:chOff x="10144" y="3677"/>
              <a:chExt cx="3534" cy="2518"/>
            </a:xfrm>
          </p:grpSpPr>
          <p:sp>
            <p:nvSpPr>
              <p:cNvPr id="29" name="文本框 28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0144" y="3677"/>
                <a:ext cx="3534" cy="14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/>
                <a:r>
                  <a:rPr lang="en-US" altLang="zh-CN">
                    <a:latin typeface="Calibri" panose="020F0502020204030204" charset="0"/>
                    <a:ea typeface="新宋体" panose="02010609030101010101" charset="-122"/>
                    <a:cs typeface="Calibri" panose="020F0502020204030204" charset="0"/>
                  </a:rPr>
                  <a:t>2020</a:t>
                </a:r>
                <a:endParaRPr lang="en-US" altLang="zh-CN"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endParaRPr>
              </a:p>
              <a:p>
                <a:pPr algn="l"/>
                <a:r>
                  <a:rPr lang="en-US" altLang="zh-CN">
                    <a:latin typeface="Calibri" panose="020F0502020204030204" charset="0"/>
                    <a:ea typeface="新宋体" panose="02010609030101010101" charset="-122"/>
                    <a:cs typeface="Calibri" panose="020F0502020204030204" charset="0"/>
                  </a:rPr>
                  <a:t>technically </a:t>
                </a:r>
                <a:endParaRPr lang="en-US" altLang="zh-CN"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endParaRPr>
              </a:p>
              <a:p>
                <a:pPr algn="l"/>
                <a:r>
                  <a:rPr lang="en-US" altLang="zh-CN">
                    <a:latin typeface="Calibri" panose="020F0502020204030204" charset="0"/>
                    <a:ea typeface="新宋体" panose="02010609030101010101" charset="-122"/>
                    <a:cs typeface="Calibri" panose="020F0502020204030204" charset="0"/>
                  </a:rPr>
                  <a:t>perfect</a:t>
                </a:r>
                <a:endParaRPr lang="en-US" altLang="zh-CN"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endParaRPr>
              </a:p>
            </p:txBody>
          </p:sp>
          <p:sp>
            <p:nvSpPr>
              <p:cNvPr id="30" name="文本框 29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10160" y="4949"/>
                <a:ext cx="2948" cy="1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 fontAlgn="auto">
                  <a:lnSpc>
                    <a:spcPct val="150000"/>
                  </a:lnSpc>
                </a:pPr>
                <a:r>
                  <a:rPr lang="en-US" altLang="zh-CN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charset="0"/>
                    <a:ea typeface="新宋体" panose="02010609030101010101" charset="-122"/>
                    <a:cs typeface="Calibri" panose="020F0502020204030204" charset="0"/>
                  </a:rPr>
                  <a:t>One by one, international trade in intelligent, industrial, greenhouse growing technology and other landing applications</a:t>
                </a:r>
                <a:endParaRPr lang="en-US" altLang="zh-CN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endParaRPr>
              </a:p>
            </p:txBody>
          </p:sp>
        </p:grpSp>
        <p:sp>
          <p:nvSpPr>
            <p:cNvPr id="31" name="椭圆 30"/>
            <p:cNvSpPr/>
            <p:nvPr>
              <p:custDataLst>
                <p:tags r:id="rId17"/>
              </p:custDataLst>
            </p:nvPr>
          </p:nvSpPr>
          <p:spPr>
            <a:xfrm>
              <a:off x="1815" y="9215"/>
              <a:ext cx="170" cy="170"/>
            </a:xfrm>
            <a:prstGeom prst="ellipse">
              <a:avLst/>
            </a:prstGeom>
            <a:gradFill>
              <a:gsLst>
                <a:gs pos="91000">
                  <a:srgbClr val="329A47"/>
                </a:gs>
                <a:gs pos="13000">
                  <a:srgbClr val="70AD47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汉仪君黑-45简" panose="020B0604020202020204" charset="-122"/>
              </a:endParaRPr>
            </a:p>
          </p:txBody>
        </p:sp>
      </p:grpSp>
      <p:grpSp>
        <p:nvGrpSpPr>
          <p:cNvPr id="32" name="组合 31"/>
          <p:cNvGrpSpPr/>
          <p:nvPr>
            <p:custDataLst>
              <p:tags r:id="rId18"/>
            </p:custDataLst>
          </p:nvPr>
        </p:nvGrpSpPr>
        <p:grpSpPr>
          <a:xfrm>
            <a:off x="5370195" y="1730375"/>
            <a:ext cx="2389505" cy="3975100"/>
            <a:chOff x="1810" y="3125"/>
            <a:chExt cx="3763" cy="6260"/>
          </a:xfrm>
        </p:grpSpPr>
        <p:cxnSp>
          <p:nvCxnSpPr>
            <p:cNvPr id="33" name="直接连接符 32"/>
            <p:cNvCxnSpPr/>
            <p:nvPr>
              <p:custDataLst>
                <p:tags r:id="rId19"/>
              </p:custDataLst>
            </p:nvPr>
          </p:nvCxnSpPr>
          <p:spPr>
            <a:xfrm>
              <a:off x="1900" y="3305"/>
              <a:ext cx="0" cy="59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矩形 33"/>
            <p:cNvSpPr/>
            <p:nvPr>
              <p:custDataLst>
                <p:tags r:id="rId20"/>
              </p:custDataLst>
            </p:nvPr>
          </p:nvSpPr>
          <p:spPr>
            <a:xfrm>
              <a:off x="1855" y="5887"/>
              <a:ext cx="91" cy="2586"/>
            </a:xfrm>
            <a:prstGeom prst="rect">
              <a:avLst/>
            </a:prstGeom>
            <a:gradFill>
              <a:gsLst>
                <a:gs pos="91000">
                  <a:srgbClr val="329A47"/>
                </a:gs>
                <a:gs pos="13000">
                  <a:srgbClr val="70AD47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汉仪君黑-45简" panose="020B0604020202020204" charset="-122"/>
              </a:endParaRPr>
            </a:p>
          </p:txBody>
        </p:sp>
        <p:sp>
          <p:nvSpPr>
            <p:cNvPr id="35" name="等腰三角形 34"/>
            <p:cNvSpPr/>
            <p:nvPr>
              <p:custDataLst>
                <p:tags r:id="rId21"/>
              </p:custDataLst>
            </p:nvPr>
          </p:nvSpPr>
          <p:spPr>
            <a:xfrm>
              <a:off x="1810" y="3125"/>
              <a:ext cx="180" cy="180"/>
            </a:xfrm>
            <a:prstGeom prst="triangle">
              <a:avLst/>
            </a:prstGeom>
            <a:gradFill>
              <a:gsLst>
                <a:gs pos="91000">
                  <a:srgbClr val="329A47"/>
                </a:gs>
                <a:gs pos="13000">
                  <a:srgbClr val="70AD47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汉仪君黑-45简" panose="020B0604020202020204" charset="-122"/>
              </a:endParaRPr>
            </a:p>
          </p:txBody>
        </p:sp>
        <p:grpSp>
          <p:nvGrpSpPr>
            <p:cNvPr id="36" name="组合 35"/>
            <p:cNvGrpSpPr/>
            <p:nvPr/>
          </p:nvGrpSpPr>
          <p:grpSpPr>
            <a:xfrm rot="0">
              <a:off x="2039" y="4803"/>
              <a:ext cx="3534" cy="2940"/>
              <a:chOff x="10107" y="4833"/>
              <a:chExt cx="3534" cy="2940"/>
            </a:xfrm>
          </p:grpSpPr>
          <p:sp>
            <p:nvSpPr>
              <p:cNvPr id="37" name="文本框 36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10107" y="4833"/>
                <a:ext cx="3534" cy="14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/>
                <a:r>
                  <a:rPr lang="en-US" altLang="zh-CN">
                    <a:latin typeface="Calibri" panose="020F0502020204030204" charset="0"/>
                    <a:ea typeface="新宋体" panose="02010609030101010101" charset="-122"/>
                    <a:cs typeface="Calibri" panose="020F0502020204030204" charset="0"/>
                  </a:rPr>
                  <a:t>2021</a:t>
                </a:r>
                <a:endParaRPr lang="en-US" altLang="zh-CN"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endParaRPr>
              </a:p>
              <a:p>
                <a:pPr algn="l"/>
                <a:r>
                  <a:rPr lang="en-US" altLang="zh-CN">
                    <a:latin typeface="Calibri" panose="020F0502020204030204" charset="0"/>
                    <a:ea typeface="新宋体" panose="02010609030101010101" charset="-122"/>
                    <a:cs typeface="Calibri" panose="020F0502020204030204" charset="0"/>
                  </a:rPr>
                  <a:t>Development </a:t>
                </a:r>
                <a:endParaRPr lang="en-US" altLang="zh-CN"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endParaRPr>
              </a:p>
              <a:p>
                <a:pPr algn="l"/>
                <a:r>
                  <a:rPr lang="en-US" altLang="zh-CN">
                    <a:latin typeface="Calibri" panose="020F0502020204030204" charset="0"/>
                    <a:ea typeface="新宋体" panose="02010609030101010101" charset="-122"/>
                    <a:cs typeface="Calibri" panose="020F0502020204030204" charset="0"/>
                  </a:rPr>
                  <a:t>core</a:t>
                </a:r>
                <a:endParaRPr lang="en-US" altLang="zh-CN"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endParaRPr>
              </a:p>
            </p:txBody>
          </p:sp>
          <p:sp>
            <p:nvSpPr>
              <p:cNvPr id="38" name="文本框 37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10107" y="6210"/>
                <a:ext cx="2948" cy="15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 fontAlgn="auto">
                  <a:lnSpc>
                    <a:spcPct val="150000"/>
                  </a:lnSpc>
                </a:pPr>
                <a:r>
                  <a:rPr lang="en-US" altLang="zh-CN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charset="0"/>
                    <a:ea typeface="新宋体" panose="02010609030101010101" charset="-122"/>
                    <a:cs typeface="Calibri" panose="020F0502020204030204" charset="0"/>
                  </a:rPr>
                  <a:t>After years of research and technical improvements, the company has been recognised by a number of companies</a:t>
                </a:r>
                <a:endParaRPr lang="en-US" altLang="zh-CN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endParaRPr>
              </a:p>
            </p:txBody>
          </p:sp>
        </p:grpSp>
        <p:sp>
          <p:nvSpPr>
            <p:cNvPr id="39" name="椭圆 38"/>
            <p:cNvSpPr/>
            <p:nvPr>
              <p:custDataLst>
                <p:tags r:id="rId24"/>
              </p:custDataLst>
            </p:nvPr>
          </p:nvSpPr>
          <p:spPr>
            <a:xfrm>
              <a:off x="1815" y="9215"/>
              <a:ext cx="170" cy="170"/>
            </a:xfrm>
            <a:prstGeom prst="ellipse">
              <a:avLst/>
            </a:prstGeom>
            <a:gradFill>
              <a:gsLst>
                <a:gs pos="91000">
                  <a:srgbClr val="329A47"/>
                </a:gs>
                <a:gs pos="13000">
                  <a:srgbClr val="70AD47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汉仪君黑-45简" panose="020B0604020202020204" charset="-122"/>
              </a:endParaRPr>
            </a:p>
          </p:txBody>
        </p:sp>
      </p:grpSp>
      <p:grpSp>
        <p:nvGrpSpPr>
          <p:cNvPr id="41" name="组合 40"/>
          <p:cNvGrpSpPr/>
          <p:nvPr>
            <p:custDataLst>
              <p:tags r:id="rId25"/>
            </p:custDataLst>
          </p:nvPr>
        </p:nvGrpSpPr>
        <p:grpSpPr>
          <a:xfrm>
            <a:off x="7418070" y="1730375"/>
            <a:ext cx="2397125" cy="3975100"/>
            <a:chOff x="1810" y="3125"/>
            <a:chExt cx="3775" cy="6260"/>
          </a:xfrm>
        </p:grpSpPr>
        <p:cxnSp>
          <p:nvCxnSpPr>
            <p:cNvPr id="44" name="直接连接符 43"/>
            <p:cNvCxnSpPr/>
            <p:nvPr>
              <p:custDataLst>
                <p:tags r:id="rId26"/>
              </p:custDataLst>
            </p:nvPr>
          </p:nvCxnSpPr>
          <p:spPr>
            <a:xfrm>
              <a:off x="1900" y="3305"/>
              <a:ext cx="0" cy="59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矩形 44"/>
            <p:cNvSpPr/>
            <p:nvPr>
              <p:custDataLst>
                <p:tags r:id="rId27"/>
              </p:custDataLst>
            </p:nvPr>
          </p:nvSpPr>
          <p:spPr>
            <a:xfrm>
              <a:off x="1855" y="4212"/>
              <a:ext cx="91" cy="2586"/>
            </a:xfrm>
            <a:prstGeom prst="rect">
              <a:avLst/>
            </a:prstGeom>
            <a:gradFill>
              <a:gsLst>
                <a:gs pos="91000">
                  <a:srgbClr val="329A47"/>
                </a:gs>
                <a:gs pos="13000">
                  <a:srgbClr val="70AD47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汉仪君黑-45简" panose="020B0604020202020204" charset="-122"/>
              </a:endParaRPr>
            </a:p>
          </p:txBody>
        </p:sp>
        <p:sp>
          <p:nvSpPr>
            <p:cNvPr id="46" name="等腰三角形 45"/>
            <p:cNvSpPr/>
            <p:nvPr>
              <p:custDataLst>
                <p:tags r:id="rId28"/>
              </p:custDataLst>
            </p:nvPr>
          </p:nvSpPr>
          <p:spPr>
            <a:xfrm>
              <a:off x="1810" y="3125"/>
              <a:ext cx="180" cy="180"/>
            </a:xfrm>
            <a:prstGeom prst="triangle">
              <a:avLst/>
            </a:prstGeom>
            <a:gradFill>
              <a:gsLst>
                <a:gs pos="91000">
                  <a:srgbClr val="329A47"/>
                </a:gs>
                <a:gs pos="13000">
                  <a:srgbClr val="70AD47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汉仪君黑-45简" panose="020B0604020202020204" charset="-122"/>
              </a:endParaRPr>
            </a:p>
          </p:txBody>
        </p:sp>
        <p:grpSp>
          <p:nvGrpSpPr>
            <p:cNvPr id="47" name="组合 46"/>
            <p:cNvGrpSpPr/>
            <p:nvPr/>
          </p:nvGrpSpPr>
          <p:grpSpPr>
            <a:xfrm rot="0">
              <a:off x="2051" y="3536"/>
              <a:ext cx="3534" cy="2432"/>
              <a:chOff x="10119" y="3566"/>
              <a:chExt cx="3534" cy="2432"/>
            </a:xfrm>
          </p:grpSpPr>
          <p:sp>
            <p:nvSpPr>
              <p:cNvPr id="48" name="文本框 47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10119" y="3566"/>
                <a:ext cx="3534" cy="14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/>
                <a:r>
                  <a:rPr lang="en-US" altLang="zh-CN">
                    <a:latin typeface="Calibri" panose="020F0502020204030204" charset="0"/>
                    <a:ea typeface="新宋体" panose="02010609030101010101" charset="-122"/>
                    <a:cs typeface="Calibri" panose="020F0502020204030204" charset="0"/>
                  </a:rPr>
                  <a:t>2023</a:t>
                </a:r>
                <a:endParaRPr lang="en-US" altLang="zh-CN"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endParaRPr>
              </a:p>
              <a:p>
                <a:pPr algn="l"/>
                <a:r>
                  <a:rPr lang="en-US" altLang="zh-CN">
                    <a:latin typeface="Calibri" panose="020F0502020204030204" charset="0"/>
                    <a:ea typeface="新宋体" panose="02010609030101010101" charset="-122"/>
                    <a:cs typeface="Calibri" panose="020F0502020204030204" charset="0"/>
                  </a:rPr>
                  <a:t>Client </a:t>
                </a:r>
                <a:endParaRPr lang="en-US" altLang="zh-CN"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endParaRPr>
              </a:p>
              <a:p>
                <a:pPr algn="l"/>
                <a:r>
                  <a:rPr lang="en-US" altLang="zh-CN">
                    <a:latin typeface="Calibri" panose="020F0502020204030204" charset="0"/>
                    <a:ea typeface="新宋体" panose="02010609030101010101" charset="-122"/>
                    <a:cs typeface="Calibri" panose="020F0502020204030204" charset="0"/>
                  </a:rPr>
                  <a:t>Co-operation</a:t>
                </a:r>
                <a:endParaRPr lang="en-US" altLang="zh-CN"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endParaRPr>
              </a:p>
            </p:txBody>
          </p:sp>
          <p:sp>
            <p:nvSpPr>
              <p:cNvPr id="49" name="文本框 48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10160" y="4949"/>
                <a:ext cx="2948" cy="10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 fontAlgn="auto">
                  <a:lnSpc>
                    <a:spcPct val="150000"/>
                  </a:lnSpc>
                </a:pPr>
                <a:r>
                  <a:rPr lang="en-US" altLang="zh-CN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charset="0"/>
                    <a:ea typeface="新宋体" panose="02010609030101010101" charset="-122"/>
                    <a:cs typeface="Calibri" panose="020F0502020204030204" charset="0"/>
                  </a:rPr>
                  <a:t>After years of research and development, the company has cooperated with a number of customers</a:t>
                </a:r>
                <a:endParaRPr lang="en-US" altLang="zh-CN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endParaRPr>
              </a:p>
            </p:txBody>
          </p:sp>
        </p:grpSp>
        <p:sp>
          <p:nvSpPr>
            <p:cNvPr id="50" name="椭圆 49"/>
            <p:cNvSpPr/>
            <p:nvPr>
              <p:custDataLst>
                <p:tags r:id="rId31"/>
              </p:custDataLst>
            </p:nvPr>
          </p:nvSpPr>
          <p:spPr>
            <a:xfrm>
              <a:off x="1815" y="9215"/>
              <a:ext cx="170" cy="170"/>
            </a:xfrm>
            <a:prstGeom prst="ellipse">
              <a:avLst/>
            </a:prstGeom>
            <a:gradFill rotWithShape="1">
              <a:gsLst>
                <a:gs pos="91000">
                  <a:srgbClr val="329A47"/>
                </a:gs>
                <a:gs pos="13000">
                  <a:srgbClr val="70AD47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汉仪君黑-45简" panose="020B0604020202020204" charset="-122"/>
              </a:endParaRPr>
            </a:p>
          </p:txBody>
        </p:sp>
      </p:grpSp>
      <p:grpSp>
        <p:nvGrpSpPr>
          <p:cNvPr id="51" name="组合 50"/>
          <p:cNvGrpSpPr/>
          <p:nvPr>
            <p:custDataLst>
              <p:tags r:id="rId32"/>
            </p:custDataLst>
          </p:nvPr>
        </p:nvGrpSpPr>
        <p:grpSpPr>
          <a:xfrm>
            <a:off x="9519285" y="1730375"/>
            <a:ext cx="2710180" cy="3975100"/>
            <a:chOff x="1810" y="3125"/>
            <a:chExt cx="4268" cy="6260"/>
          </a:xfrm>
        </p:grpSpPr>
        <p:cxnSp>
          <p:nvCxnSpPr>
            <p:cNvPr id="52" name="直接连接符 51"/>
            <p:cNvCxnSpPr/>
            <p:nvPr>
              <p:custDataLst>
                <p:tags r:id="rId33"/>
              </p:custDataLst>
            </p:nvPr>
          </p:nvCxnSpPr>
          <p:spPr>
            <a:xfrm>
              <a:off x="1900" y="3305"/>
              <a:ext cx="0" cy="59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矩形 52"/>
            <p:cNvSpPr/>
            <p:nvPr>
              <p:custDataLst>
                <p:tags r:id="rId34"/>
              </p:custDataLst>
            </p:nvPr>
          </p:nvSpPr>
          <p:spPr>
            <a:xfrm>
              <a:off x="1855" y="5887"/>
              <a:ext cx="91" cy="2586"/>
            </a:xfrm>
            <a:prstGeom prst="rect">
              <a:avLst/>
            </a:prstGeom>
            <a:gradFill>
              <a:gsLst>
                <a:gs pos="91000">
                  <a:srgbClr val="329A47"/>
                </a:gs>
                <a:gs pos="13000">
                  <a:srgbClr val="70AD47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Calibri" panose="020F0502020204030204" charset="0"/>
                <a:cs typeface="Calibri" panose="020F0502020204030204" charset="0"/>
              </a:endParaRPr>
            </a:p>
          </p:txBody>
        </p:sp>
        <p:sp>
          <p:nvSpPr>
            <p:cNvPr id="54" name="等腰三角形 53"/>
            <p:cNvSpPr/>
            <p:nvPr>
              <p:custDataLst>
                <p:tags r:id="rId35"/>
              </p:custDataLst>
            </p:nvPr>
          </p:nvSpPr>
          <p:spPr>
            <a:xfrm>
              <a:off x="1810" y="3125"/>
              <a:ext cx="180" cy="180"/>
            </a:xfrm>
            <a:prstGeom prst="triangle">
              <a:avLst/>
            </a:prstGeom>
            <a:gradFill>
              <a:gsLst>
                <a:gs pos="91000">
                  <a:srgbClr val="329A47"/>
                </a:gs>
                <a:gs pos="13000">
                  <a:srgbClr val="70AD47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Calibri" panose="020F0502020204030204" charset="0"/>
                <a:cs typeface="Calibri" panose="020F0502020204030204" charset="0"/>
              </a:endParaRPr>
            </a:p>
          </p:txBody>
        </p:sp>
        <p:grpSp>
          <p:nvGrpSpPr>
            <p:cNvPr id="55" name="组合 54"/>
            <p:cNvGrpSpPr/>
            <p:nvPr/>
          </p:nvGrpSpPr>
          <p:grpSpPr>
            <a:xfrm rot="0">
              <a:off x="2092" y="5143"/>
              <a:ext cx="3986" cy="2106"/>
              <a:chOff x="10160" y="5173"/>
              <a:chExt cx="3986" cy="2106"/>
            </a:xfrm>
          </p:grpSpPr>
          <p:sp>
            <p:nvSpPr>
              <p:cNvPr id="56" name="文本框 55"/>
              <p:cNvSpPr txBox="1"/>
              <p:nvPr>
                <p:custDataLst>
                  <p:tags r:id="rId36"/>
                </p:custDataLst>
              </p:nvPr>
            </p:nvSpPr>
            <p:spPr>
              <a:xfrm>
                <a:off x="10167" y="5173"/>
                <a:ext cx="3979" cy="14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/>
                <a:r>
                  <a:rPr lang="en-US" altLang="zh-CN">
                    <a:latin typeface="Calibri" panose="020F0502020204030204" charset="0"/>
                    <a:ea typeface="新宋体" panose="02010609030101010101" charset="-122"/>
                    <a:cs typeface="Calibri" panose="020F0502020204030204" charset="0"/>
                  </a:rPr>
                  <a:t>2025</a:t>
                </a:r>
                <a:endParaRPr lang="en-US" altLang="zh-CN"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endParaRPr>
              </a:p>
              <a:p>
                <a:pPr algn="l"/>
                <a:r>
                  <a:rPr lang="en-US" altLang="zh-CN">
                    <a:latin typeface="Calibri" panose="020F0502020204030204" charset="0"/>
                    <a:ea typeface="新宋体" panose="02010609030101010101" charset="-122"/>
                    <a:cs typeface="Calibri" panose="020F0502020204030204" charset="0"/>
                  </a:rPr>
                  <a:t>Continuing to </a:t>
                </a:r>
                <a:endParaRPr lang="en-US" altLang="zh-CN"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endParaRPr>
              </a:p>
              <a:p>
                <a:pPr algn="l"/>
                <a:r>
                  <a:rPr lang="en-US" altLang="zh-CN">
                    <a:latin typeface="Calibri" panose="020F0502020204030204" charset="0"/>
                    <a:ea typeface="新宋体" panose="02010609030101010101" charset="-122"/>
                    <a:cs typeface="Calibri" panose="020F0502020204030204" charset="0"/>
                  </a:rPr>
                  <a:t>innovate</a:t>
                </a:r>
                <a:endParaRPr lang="en-US" altLang="zh-CN"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endParaRPr>
              </a:p>
            </p:txBody>
          </p:sp>
          <p:sp>
            <p:nvSpPr>
              <p:cNvPr id="57" name="文本框 56"/>
              <p:cNvSpPr txBox="1"/>
              <p:nvPr>
                <p:custDataLst>
                  <p:tags r:id="rId37"/>
                </p:custDataLst>
              </p:nvPr>
            </p:nvSpPr>
            <p:spPr>
              <a:xfrm>
                <a:off x="10160" y="6624"/>
                <a:ext cx="2948" cy="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 fontAlgn="auto">
                  <a:lnSpc>
                    <a:spcPct val="150000"/>
                  </a:lnSpc>
                </a:pPr>
                <a:r>
                  <a:rPr lang="en-US" altLang="zh-CN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charset="0"/>
                    <a:ea typeface="新宋体" panose="02010609030101010101" charset="-122"/>
                    <a:cs typeface="Calibri" panose="020F0502020204030204" charset="0"/>
                  </a:rPr>
                  <a:t>Strategic reorganisation, looking to the future, all perfected</a:t>
                </a:r>
                <a:endParaRPr lang="en-US" altLang="zh-CN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charset="0"/>
                  <a:ea typeface="新宋体" panose="02010609030101010101" charset="-122"/>
                  <a:cs typeface="Calibri" panose="020F0502020204030204" charset="0"/>
                </a:endParaRPr>
              </a:p>
            </p:txBody>
          </p:sp>
        </p:grpSp>
        <p:sp>
          <p:nvSpPr>
            <p:cNvPr id="58" name="椭圆 57"/>
            <p:cNvSpPr/>
            <p:nvPr>
              <p:custDataLst>
                <p:tags r:id="rId38"/>
              </p:custDataLst>
            </p:nvPr>
          </p:nvSpPr>
          <p:spPr>
            <a:xfrm>
              <a:off x="1815" y="9215"/>
              <a:ext cx="170" cy="170"/>
            </a:xfrm>
            <a:prstGeom prst="ellipse">
              <a:avLst/>
            </a:prstGeom>
            <a:gradFill>
              <a:gsLst>
                <a:gs pos="91000">
                  <a:srgbClr val="329A47"/>
                </a:gs>
                <a:gs pos="13000">
                  <a:srgbClr val="70AD47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Calibri" panose="020F0502020204030204" charset="0"/>
                <a:cs typeface="Calibri" panose="020F0502020204030204" charset="0"/>
              </a:endParaRPr>
            </a:p>
          </p:txBody>
        </p:sp>
      </p:grpSp>
      <p:sp>
        <p:nvSpPr>
          <p:cNvPr id="59" name="文本框 58"/>
          <p:cNvSpPr txBox="1"/>
          <p:nvPr/>
        </p:nvSpPr>
        <p:spPr>
          <a:xfrm>
            <a:off x="6938010" y="6007100"/>
            <a:ext cx="4450080" cy="30670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p>
            <a:pPr algn="l"/>
            <a:r>
              <a:rPr lang="en-US" altLang="zh-CN" sz="1400">
                <a:solidFill>
                  <a:schemeClr val="tx1"/>
                </a:solidFill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Continuously transcend the pursuit of perfection</a:t>
            </a:r>
            <a:endParaRPr lang="en-US" altLang="zh-CN" sz="1400">
              <a:solidFill>
                <a:schemeClr val="tx1"/>
              </a:solidFill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</p:txBody>
      </p:sp>
      <p:cxnSp>
        <p:nvCxnSpPr>
          <p:cNvPr id="74" name="直接连接符 73"/>
          <p:cNvCxnSpPr/>
          <p:nvPr/>
        </p:nvCxnSpPr>
        <p:spPr>
          <a:xfrm>
            <a:off x="550545" y="1000125"/>
            <a:ext cx="109556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文本框 74"/>
          <p:cNvSpPr txBox="1"/>
          <p:nvPr/>
        </p:nvSpPr>
        <p:spPr>
          <a:xfrm>
            <a:off x="448945" y="582930"/>
            <a:ext cx="24606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2000" spc="200">
                <a:solidFill>
                  <a:schemeClr val="tx1"/>
                </a:solidFill>
                <a:uFillTx/>
                <a:latin typeface="Calibri" panose="020F0502020204030204" charset="0"/>
                <a:cs typeface="Calibri" panose="020F0502020204030204" charset="0"/>
              </a:rPr>
              <a:t>Milestones</a:t>
            </a:r>
            <a:endParaRPr lang="en-US" altLang="zh-CN" sz="2000" spc="200">
              <a:solidFill>
                <a:schemeClr val="tx1"/>
              </a:solidFill>
              <a:uFillTx/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6" name="图片 5" descr="b5c2727f8f2d9b2f37908980c8d1298e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983470" y="377190"/>
            <a:ext cx="1632585" cy="730250"/>
          </a:xfrm>
          <a:prstGeom prst="rect">
            <a:avLst/>
          </a:prstGeom>
        </p:spPr>
      </p:pic>
    </p:spTree>
    <p:custDataLst>
      <p:tags r:id="rId40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8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0" y="1551940"/>
            <a:ext cx="12204090" cy="530669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0000">
                <a:schemeClr val="bg1">
                  <a:alpha val="70000"/>
                </a:schemeClr>
              </a:gs>
              <a:gs pos="39000">
                <a:schemeClr val="bg1">
                  <a:alpha val="90000"/>
                </a:schemeClr>
              </a:gs>
              <a:gs pos="58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流程图: 可选过程 1" descr="水培奶油生菜农场"/>
          <p:cNvSpPr/>
          <p:nvPr/>
        </p:nvSpPr>
        <p:spPr>
          <a:xfrm>
            <a:off x="5105569" y="1866715"/>
            <a:ext cx="1980015" cy="1980015"/>
          </a:xfrm>
          <a:prstGeom prst="flowChartAlternateProcess">
            <a:avLst/>
          </a:prstGeom>
          <a:blipFill rotWithShape="1">
            <a:blip r:embed="rId2"/>
            <a:stretch>
              <a:fillRect/>
            </a:stretch>
          </a:blip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3421380" y="454025"/>
            <a:ext cx="53644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en-US" altLang="zh-CN" sz="3600" spc="100">
                <a:solidFill>
                  <a:schemeClr val="tx1"/>
                </a:solidFill>
                <a:uFillTx/>
              </a:rPr>
              <a:t>Hydroponic Planting Rack</a:t>
            </a:r>
            <a:endParaRPr lang="en-US" altLang="zh-CN" sz="3600" spc="100">
              <a:solidFill>
                <a:schemeClr val="tx1"/>
              </a:solidFill>
              <a:uFillTx/>
            </a:endParaRPr>
          </a:p>
        </p:txBody>
      </p:sp>
      <p:sp>
        <p:nvSpPr>
          <p:cNvPr id="26" name="文本框 25"/>
          <p:cNvSpPr txBox="1"/>
          <p:nvPr>
            <p:custDataLst>
              <p:tags r:id="rId3"/>
            </p:custDataLst>
          </p:nvPr>
        </p:nvSpPr>
        <p:spPr>
          <a:xfrm>
            <a:off x="1423670" y="5227320"/>
            <a:ext cx="9358630" cy="4895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dist" fontAlgn="auto">
              <a:lnSpc>
                <a:spcPct val="150000"/>
              </a:lnSpc>
            </a:pPr>
            <a:r>
              <a:rPr lang="en-US" altLang="zh-CN" sz="1600">
                <a:latin typeface="Calibri Light" panose="020F0302020204030204" charset="0"/>
                <a:ea typeface="新宋体" panose="02010609030101010101" charset="-122"/>
                <a:cs typeface="Calibri Light" panose="020F0302020204030204" charset="0"/>
                <a:sym typeface="+mn-ea"/>
              </a:rPr>
              <a:t>Each project is not just a farm - it's a living system of efficiency, balance, and growth.</a:t>
            </a:r>
            <a:endParaRPr lang="en-US" altLang="zh-CN" sz="16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charset="0"/>
              <a:ea typeface="新宋体" panose="02010609030101010101" charset="-122"/>
              <a:cs typeface="Calibri Light" panose="020F0302020204030204" charset="0"/>
              <a:sym typeface="+mn-ea"/>
            </a:endParaRPr>
          </a:p>
        </p:txBody>
      </p:sp>
      <p:sp>
        <p:nvSpPr>
          <p:cNvPr id="27" name="文本框 26"/>
          <p:cNvSpPr txBox="1"/>
          <p:nvPr>
            <p:custDataLst>
              <p:tags r:id="rId4"/>
            </p:custDataLst>
          </p:nvPr>
        </p:nvSpPr>
        <p:spPr>
          <a:xfrm>
            <a:off x="3939571" y="4352357"/>
            <a:ext cx="4327200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dist"/>
            <a:r>
              <a:rPr lang="en-US" altLang="zh-CN" sz="2000" dirty="0">
                <a:solidFill>
                  <a:schemeClr val="tx1"/>
                </a:solidFill>
                <a:latin typeface="Calibri Light" panose="020F0302020204030204" charset="0"/>
                <a:ea typeface="黑体" panose="02010609060101010101" charset="-122"/>
                <a:cs typeface="Calibri Light" panose="020F0302020204030204" charset="0"/>
                <a:sym typeface="Arial" panose="020B0604020202020204" pitchFamily="34" charset="0"/>
              </a:rPr>
              <a:t>Smart Farming, Elegant Living</a:t>
            </a:r>
            <a:endParaRPr lang="en-US" altLang="zh-CN" sz="2000" dirty="0">
              <a:solidFill>
                <a:schemeClr val="tx1"/>
              </a:solidFill>
              <a:latin typeface="Calibri Light" panose="020F0302020204030204" charset="0"/>
              <a:ea typeface="黑体" panose="02010609060101010101" charset="-122"/>
              <a:cs typeface="Calibri Light" panose="020F0302020204030204" charset="0"/>
              <a:sym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105400" y="4772660"/>
            <a:ext cx="19551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en-US" altLang="zh-CN" spc="200">
                <a:solidFill>
                  <a:schemeClr val="tx1">
                    <a:lumMod val="65000"/>
                    <a:lumOff val="35000"/>
                  </a:schemeClr>
                </a:solidFill>
                <a:uFillTx/>
                <a:sym typeface="+mn-ea"/>
              </a:rPr>
              <a:t>AURLANT</a:t>
            </a:r>
            <a:endParaRPr lang="en-US" altLang="zh-CN" spc="200">
              <a:solidFill>
                <a:schemeClr val="tx1">
                  <a:lumMod val="65000"/>
                  <a:lumOff val="3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629025" y="4238625"/>
            <a:ext cx="4933950" cy="36000"/>
          </a:xfrm>
          <a:prstGeom prst="rect">
            <a:avLst/>
          </a:prstGeom>
          <a:gradFill>
            <a:gsLst>
              <a:gs pos="30000">
                <a:schemeClr val="tx1"/>
              </a:gs>
              <a:gs pos="96000">
                <a:schemeClr val="bg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567363" y="1749425"/>
            <a:ext cx="1071245" cy="22148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en-US" altLang="zh-CN" sz="13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altLang="zh-CN" sz="13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0" y="1551940"/>
            <a:ext cx="12204090" cy="530669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0000">
                <a:schemeClr val="bg1">
                  <a:alpha val="70000"/>
                </a:schemeClr>
              </a:gs>
              <a:gs pos="39000">
                <a:schemeClr val="bg1">
                  <a:alpha val="90000"/>
                </a:schemeClr>
              </a:gs>
              <a:gs pos="58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🇨🇦</a:t>
            </a:r>
            <a:r>
              <a:rPr lang="en-US" altLang="zh-CN"/>
              <a:t> Client from Canada – Urban Vertical Farming Project</a:t>
            </a:r>
            <a:endParaRPr lang="en-US" altLang="zh-CN"/>
          </a:p>
        </p:txBody>
      </p:sp>
      <p:cxnSp>
        <p:nvCxnSpPr>
          <p:cNvPr id="74" name="直接连接符 73"/>
          <p:cNvCxnSpPr/>
          <p:nvPr/>
        </p:nvCxnSpPr>
        <p:spPr>
          <a:xfrm>
            <a:off x="550545" y="1000125"/>
            <a:ext cx="109556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文本框 74"/>
          <p:cNvSpPr txBox="1"/>
          <p:nvPr/>
        </p:nvSpPr>
        <p:spPr>
          <a:xfrm>
            <a:off x="448945" y="582930"/>
            <a:ext cx="4105275" cy="4127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zh-CN" sz="2000" spc="200">
                <a:solidFill>
                  <a:schemeClr val="tx1"/>
                </a:solidFill>
                <a:uFillTx/>
                <a:latin typeface="Calibri" panose="020F0502020204030204" charset="0"/>
                <a:cs typeface="Calibri" panose="020F0502020204030204" charset="0"/>
              </a:rPr>
              <a:t>NFT Hydroponic Growing Rack</a:t>
            </a:r>
            <a:endParaRPr lang="en-US" altLang="zh-CN" sz="2000" spc="200">
              <a:solidFill>
                <a:schemeClr val="tx1"/>
              </a:solidFill>
              <a:uFillTx/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6" name="图片 5" descr="b5c2727f8f2d9b2f37908980c8d1298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3470" y="377190"/>
            <a:ext cx="1632585" cy="730250"/>
          </a:xfrm>
          <a:prstGeom prst="rect">
            <a:avLst/>
          </a:prstGeom>
        </p:spPr>
      </p:pic>
      <p:pic>
        <p:nvPicPr>
          <p:cNvPr id="278" name="picture 2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096398" y="1004427"/>
            <a:ext cx="346012" cy="56832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6211570" y="1823085"/>
            <a:ext cx="5980430" cy="40728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Product Name: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NFT Hydroponic Growing Rack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Hydroponic System: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NFT (Nutrient Film Technique)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Suitable Crops: 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Lettuce, spinach, kale, herbs, leafy vegetables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Application Scenarios: 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Plant factory, vertical farm, greenhouse, container farm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Overall Size </a:t>
            </a:r>
            <a:r>
              <a:rPr lang="zh-CN" altLang="en-US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：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(L </a:t>
            </a:r>
            <a:r>
              <a:rPr lang="en-US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×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W </a:t>
            </a:r>
            <a:r>
              <a:rPr lang="en-US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×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H):2000 </a:t>
            </a:r>
            <a:r>
              <a:rPr lang="en-US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×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600 </a:t>
            </a:r>
            <a:r>
              <a:rPr lang="en-US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×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2000 mm (Customizable)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 b="1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Number of Layers: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3–6 layers available 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NFT Channels per Layer: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2–3 channels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Total Planting Holes: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72 / 96 / 120 holes (depending on configuration)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Water Pump Power: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25W / 40W (110V / 220V optional)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Water Tank Capacity: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80–120 L (black anti-algae tank)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Main Accessories</a:t>
            </a:r>
            <a:r>
              <a:rPr lang="zh-CN" altLang="en-US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：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NFT hydroponic channels </a:t>
            </a:r>
            <a:r>
              <a:rPr lang="zh-CN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、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Support frame  </a:t>
            </a:r>
            <a:r>
              <a:rPr lang="zh-CN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、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Water pump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Water tank </a:t>
            </a:r>
            <a:r>
              <a:rPr lang="zh-CN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、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Pipes and connectors </a:t>
            </a:r>
            <a:r>
              <a:rPr lang="zh-CN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、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Net pots &amp; sponges </a:t>
            </a:r>
            <a:r>
              <a:rPr lang="zh-CN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、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LED grow lights (optional)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Basic Version (without lights)</a:t>
            </a:r>
            <a:r>
              <a:rPr lang="zh-CN" altLang="en-US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：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USD 280 – 420 / set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With LED Lights: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USD 420 – 650 / set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</p:txBody>
      </p:sp>
      <p:pic>
        <p:nvPicPr>
          <p:cNvPr id="40" name="图片 39" descr="C:/Users/Administrator/Desktop/运营资料/产品/种植架/NFT水培种植架/1d41b0033810d3945266eb14f8596c84.jpg1d41b0033810d3945266eb14f8596c84"/>
          <p:cNvPicPr/>
          <p:nvPr/>
        </p:nvPicPr>
        <p:blipFill>
          <a:blip r:embed="rId5"/>
          <a:srcRect t="16067" b="16067"/>
          <a:stretch>
            <a:fillRect/>
          </a:stretch>
        </p:blipFill>
        <p:spPr>
          <a:xfrm>
            <a:off x="550545" y="1518920"/>
            <a:ext cx="2472055" cy="2237740"/>
          </a:xfrm>
          <a:prstGeom prst="rect">
            <a:avLst/>
          </a:prstGeom>
          <a:effectLst/>
        </p:spPr>
      </p:pic>
      <p:pic>
        <p:nvPicPr>
          <p:cNvPr id="8" name="图片 7" descr="C:/Users/Administrator/Desktop/运营资料/产品/种植架/NFT水培种植架/392be2a318010b468bee2710d9a6e2c0.jpg392be2a318010b468bee2710d9a6e2c0"/>
          <p:cNvPicPr/>
          <p:nvPr/>
        </p:nvPicPr>
        <p:blipFill>
          <a:blip r:embed="rId6"/>
          <a:srcRect t="16067" b="16067"/>
          <a:stretch>
            <a:fillRect/>
          </a:stretch>
        </p:blipFill>
        <p:spPr>
          <a:xfrm>
            <a:off x="3149600" y="1518920"/>
            <a:ext cx="2472055" cy="2237740"/>
          </a:xfrm>
          <a:prstGeom prst="rect">
            <a:avLst/>
          </a:prstGeom>
          <a:effectLst/>
        </p:spPr>
      </p:pic>
      <p:pic>
        <p:nvPicPr>
          <p:cNvPr id="9" name="图片 8" descr="C:/Users/Administrator/Desktop/运营资料/产品/种植架/NFT水培种植架/684b462e18c4b3b7c2f1b00d04ffc78d.jpg684b462e18c4b3b7c2f1b00d04ffc78d"/>
          <p:cNvPicPr/>
          <p:nvPr/>
        </p:nvPicPr>
        <p:blipFill>
          <a:blip r:embed="rId7"/>
          <a:srcRect t="16067" b="16067"/>
          <a:stretch>
            <a:fillRect/>
          </a:stretch>
        </p:blipFill>
        <p:spPr>
          <a:xfrm>
            <a:off x="550545" y="3923665"/>
            <a:ext cx="2472055" cy="2237740"/>
          </a:xfrm>
          <a:prstGeom prst="rect">
            <a:avLst/>
          </a:prstGeom>
          <a:effectLst/>
        </p:spPr>
      </p:pic>
      <p:pic>
        <p:nvPicPr>
          <p:cNvPr id="7" name="图片 6" descr="C:/Users/Administrator/Desktop/产品主图详情页/育苗盘种植架详情页/详情页/images/水培种植架_05.jpg水培种植架_05"/>
          <p:cNvPicPr/>
          <p:nvPr/>
        </p:nvPicPr>
        <p:blipFill>
          <a:blip r:embed="rId8"/>
          <a:srcRect t="25045" b="25045"/>
          <a:stretch>
            <a:fillRect/>
          </a:stretch>
        </p:blipFill>
        <p:spPr>
          <a:xfrm>
            <a:off x="3149600" y="3923665"/>
            <a:ext cx="2472055" cy="2237740"/>
          </a:xfrm>
          <a:prstGeom prst="rect">
            <a:avLst/>
          </a:prstGeom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-12065" y="1551305"/>
            <a:ext cx="12204090" cy="530669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0000">
                <a:schemeClr val="bg1">
                  <a:alpha val="70000"/>
                </a:schemeClr>
              </a:gs>
              <a:gs pos="39000">
                <a:schemeClr val="bg1">
                  <a:alpha val="90000"/>
                </a:schemeClr>
              </a:gs>
              <a:gs pos="58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🇨🇦</a:t>
            </a:r>
            <a:r>
              <a:rPr lang="en-US" altLang="zh-CN"/>
              <a:t> Client from Canada – Urban Vertical Farming Project</a:t>
            </a:r>
            <a:endParaRPr lang="en-US" altLang="zh-CN"/>
          </a:p>
        </p:txBody>
      </p:sp>
      <p:cxnSp>
        <p:nvCxnSpPr>
          <p:cNvPr id="74" name="直接连接符 73"/>
          <p:cNvCxnSpPr/>
          <p:nvPr/>
        </p:nvCxnSpPr>
        <p:spPr>
          <a:xfrm>
            <a:off x="550545" y="1000125"/>
            <a:ext cx="109556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文本框 74"/>
          <p:cNvSpPr txBox="1"/>
          <p:nvPr/>
        </p:nvSpPr>
        <p:spPr>
          <a:xfrm>
            <a:off x="448945" y="582930"/>
            <a:ext cx="4105275" cy="4127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zh-CN" sz="2000" spc="200">
                <a:solidFill>
                  <a:schemeClr val="tx1"/>
                </a:solidFill>
                <a:uFillTx/>
                <a:latin typeface="Calibri" panose="020F0502020204030204" charset="0"/>
                <a:cs typeface="Calibri" panose="020F0502020204030204" charset="0"/>
              </a:rPr>
              <a:t>Indoor Vertical Seedling Rack</a:t>
            </a:r>
            <a:endParaRPr lang="en-US" altLang="zh-CN" sz="2000" spc="200">
              <a:solidFill>
                <a:schemeClr val="tx1"/>
              </a:solidFill>
              <a:uFillTx/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6" name="图片 5" descr="b5c2727f8f2d9b2f37908980c8d1298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3470" y="377190"/>
            <a:ext cx="1632585" cy="730250"/>
          </a:xfrm>
          <a:prstGeom prst="rect">
            <a:avLst/>
          </a:prstGeom>
        </p:spPr>
      </p:pic>
      <p:pic>
        <p:nvPicPr>
          <p:cNvPr id="278" name="picture 2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096398" y="1004427"/>
            <a:ext cx="346012" cy="56832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6211570" y="1813560"/>
            <a:ext cx="5980430" cy="40728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Product Name: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Indoor Vertical Seedling Rack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Standard Size (L </a:t>
            </a:r>
            <a:r>
              <a:rPr lang="en-US" altLang="en-US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×</a:t>
            </a: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W </a:t>
            </a:r>
            <a:r>
              <a:rPr lang="en-US" altLang="en-US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×</a:t>
            </a: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H):</a:t>
            </a:r>
            <a:endParaRPr lang="en-US" altLang="zh-CN" sz="1200" b="1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 b="1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Optional Height:</a:t>
            </a:r>
            <a:endParaRPr lang="en-US" altLang="zh-CN" sz="1200" b="1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Number of Layers: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4 / 5 / 6 layers (customizable)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Tray Types Supported: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128-cell / 200-cell / 288-cell seedling trays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Total Plant Capacity per Rack: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Approx. 800–2000+ seedlings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Total Plant Capacity per Rack: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Approx. 800–2000+ seedlings (depending on configuration)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Shelf Panels: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Waterproof PVC board / ABS molded tray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Light Type: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Full-spectrum LED grow lights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Power Consumption: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30–50W per layer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Photoperiod Control: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Timer or controller supported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Water Tank Capacity (Optional):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50–100 L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Basic Model (No lights / No system):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USD 180–300 / set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Model with LED &amp; Fans: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USD 350–600 / set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</p:txBody>
      </p:sp>
      <p:pic>
        <p:nvPicPr>
          <p:cNvPr id="40" name="图片 39" descr="C:/Users/Administrator/Desktop/运营资料/产品/种植架/育苗盘种植架/8a69999231531b555a2f1d5b4e56aa94.jpg8a69999231531b555a2f1d5b4e56aa94"/>
          <p:cNvPicPr/>
          <p:nvPr/>
        </p:nvPicPr>
        <p:blipFill>
          <a:blip r:embed="rId5"/>
          <a:srcRect t="16067" b="16067"/>
          <a:stretch>
            <a:fillRect/>
          </a:stretch>
        </p:blipFill>
        <p:spPr>
          <a:xfrm>
            <a:off x="550545" y="1518920"/>
            <a:ext cx="2472055" cy="2237740"/>
          </a:xfrm>
          <a:prstGeom prst="rect">
            <a:avLst/>
          </a:prstGeom>
          <a:effectLst/>
        </p:spPr>
      </p:pic>
      <p:pic>
        <p:nvPicPr>
          <p:cNvPr id="8" name="图片 7" descr="C:/Users/Administrator/Desktop/运营资料/产品/种植架/育苗盘种植架/5692b478990c055df2c538fe95c53304.jpg5692b478990c055df2c538fe95c53304"/>
          <p:cNvPicPr/>
          <p:nvPr/>
        </p:nvPicPr>
        <p:blipFill>
          <a:blip r:embed="rId6"/>
          <a:srcRect t="16067" b="16067"/>
          <a:stretch>
            <a:fillRect/>
          </a:stretch>
        </p:blipFill>
        <p:spPr>
          <a:xfrm>
            <a:off x="3149600" y="1518920"/>
            <a:ext cx="2472055" cy="2237740"/>
          </a:xfrm>
          <a:prstGeom prst="rect">
            <a:avLst/>
          </a:prstGeom>
          <a:effectLst/>
        </p:spPr>
      </p:pic>
      <p:pic>
        <p:nvPicPr>
          <p:cNvPr id="9" name="图片 8" descr="C:/Users/Administrator/Desktop/运营资料/产品/种植架/育苗盘种植架/23ed7a16dba5ddad9c164796050df14c.jpg23ed7a16dba5ddad9c164796050df14c"/>
          <p:cNvPicPr/>
          <p:nvPr/>
        </p:nvPicPr>
        <p:blipFill>
          <a:blip r:embed="rId7"/>
          <a:srcRect l="8584" r="8584"/>
          <a:stretch>
            <a:fillRect/>
          </a:stretch>
        </p:blipFill>
        <p:spPr>
          <a:xfrm>
            <a:off x="550545" y="3923665"/>
            <a:ext cx="2472055" cy="2237740"/>
          </a:xfrm>
          <a:prstGeom prst="rect">
            <a:avLst/>
          </a:prstGeom>
          <a:effectLst/>
        </p:spPr>
      </p:pic>
      <p:pic>
        <p:nvPicPr>
          <p:cNvPr id="7" name="图片 6" descr="C:/Users/Administrator/Desktop/运营资料/产品/种植架/育苗盘种植架/a9632dd0ca9093ed05f6eff4765b3d05.jpga9632dd0ca9093ed05f6eff4765b3d05"/>
          <p:cNvPicPr/>
          <p:nvPr/>
        </p:nvPicPr>
        <p:blipFill>
          <a:blip r:embed="rId8"/>
          <a:srcRect l="8584" r="8584"/>
          <a:stretch>
            <a:fillRect/>
          </a:stretch>
        </p:blipFill>
        <p:spPr>
          <a:xfrm rot="10800000">
            <a:off x="3149600" y="3923665"/>
            <a:ext cx="2472055" cy="2237740"/>
          </a:xfrm>
          <a:prstGeom prst="rect">
            <a:avLst/>
          </a:prstGeom>
          <a:effectLst/>
        </p:spPr>
      </p:pic>
      <p:pic>
        <p:nvPicPr>
          <p:cNvPr id="2" name="图片 1" descr="23ed7a16dba5ddad9c164796050df14c"/>
          <p:cNvPicPr>
            <a:picLocks noChangeAspect="1"/>
          </p:cNvPicPr>
          <p:nvPr/>
        </p:nvPicPr>
        <p:blipFill>
          <a:blip r:embed="rId7"/>
          <a:srcRect l="31401"/>
          <a:stretch>
            <a:fillRect/>
          </a:stretch>
        </p:blipFill>
        <p:spPr>
          <a:xfrm rot="5400000">
            <a:off x="655955" y="3794760"/>
            <a:ext cx="2261235" cy="2472055"/>
          </a:xfrm>
          <a:prstGeom prst="rect">
            <a:avLst/>
          </a:prstGeom>
        </p:spPr>
      </p:pic>
      <p:pic>
        <p:nvPicPr>
          <p:cNvPr id="3" name="图片 2" descr="a9632dd0ca9093ed05f6eff4765b3d05"/>
          <p:cNvPicPr>
            <a:picLocks noChangeAspect="1"/>
          </p:cNvPicPr>
          <p:nvPr/>
        </p:nvPicPr>
        <p:blipFill>
          <a:blip r:embed="rId8"/>
          <a:srcRect l="31401"/>
          <a:stretch>
            <a:fillRect/>
          </a:stretch>
        </p:blipFill>
        <p:spPr>
          <a:xfrm rot="5400000">
            <a:off x="3255645" y="3794760"/>
            <a:ext cx="2261235" cy="24726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0" y="1551940"/>
            <a:ext cx="12204090" cy="530669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0000">
                <a:schemeClr val="bg1">
                  <a:alpha val="70000"/>
                </a:schemeClr>
              </a:gs>
              <a:gs pos="39000">
                <a:schemeClr val="bg1">
                  <a:alpha val="90000"/>
                </a:schemeClr>
              </a:gs>
              <a:gs pos="58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🇨🇦</a:t>
            </a:r>
            <a:r>
              <a:rPr lang="en-US" altLang="zh-CN"/>
              <a:t> Client from Canada – Urban Vertical Farming Project</a:t>
            </a:r>
            <a:endParaRPr lang="en-US" altLang="zh-CN"/>
          </a:p>
        </p:txBody>
      </p:sp>
      <p:cxnSp>
        <p:nvCxnSpPr>
          <p:cNvPr id="74" name="直接连接符 73"/>
          <p:cNvCxnSpPr/>
          <p:nvPr/>
        </p:nvCxnSpPr>
        <p:spPr>
          <a:xfrm>
            <a:off x="550545" y="1000125"/>
            <a:ext cx="109556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文本框 74"/>
          <p:cNvSpPr txBox="1"/>
          <p:nvPr/>
        </p:nvSpPr>
        <p:spPr>
          <a:xfrm>
            <a:off x="448945" y="582930"/>
            <a:ext cx="4105275" cy="4127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zh-CN" sz="2000" spc="200">
                <a:solidFill>
                  <a:schemeClr val="tx1"/>
                </a:solidFill>
                <a:uFillTx/>
                <a:latin typeface="Calibri" panose="020F0502020204030204" charset="0"/>
                <a:cs typeface="Calibri" panose="020F0502020204030204" charset="0"/>
              </a:rPr>
              <a:t>Hydroponic Feed Growing Rack</a:t>
            </a:r>
            <a:endParaRPr lang="en-US" altLang="zh-CN" sz="2000" spc="200">
              <a:solidFill>
                <a:schemeClr val="tx1"/>
              </a:solidFill>
              <a:uFillTx/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6" name="图片 5" descr="b5c2727f8f2d9b2f37908980c8d1298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3470" y="377190"/>
            <a:ext cx="1632585" cy="730250"/>
          </a:xfrm>
          <a:prstGeom prst="rect">
            <a:avLst/>
          </a:prstGeom>
        </p:spPr>
      </p:pic>
      <p:pic>
        <p:nvPicPr>
          <p:cNvPr id="278" name="picture 2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096398" y="1004427"/>
            <a:ext cx="346012" cy="56832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6211570" y="2156460"/>
            <a:ext cx="5980430" cy="34829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80000"/>
              </a:lnSpc>
            </a:pPr>
            <a:r>
              <a:rPr lang="en-US" altLang="zh-CN" sz="1200" b="1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Product Name: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Hydroponic Feed Growing Rack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Standard Size (L </a:t>
            </a:r>
            <a:r>
              <a:rPr lang="en-US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×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W </a:t>
            </a:r>
            <a:r>
              <a:rPr lang="en-US" altLang="en-US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×</a:t>
            </a: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H):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Number of Layers:5 / 6 / 7 layers (customizable)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Daily Output per Rack (Reference):40–80 kg (7–10 day growth cycle, depending on seed type)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Main Frame:Galvanized steel / Aluminum alloy / Powder-coated steel (optional)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Planting Trays:Food-grade ABS or PP injection-molded trays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Light Type:Full-spectrum LED grow lights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Water Tank Capacity:80–120 L (customizable)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Water Pump Power:40–60W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Circulation Mode:Automatic water recycling, water-saving rate ≥80%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Basic Model (without smart control):USD 300–500 per set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20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Full Configuration (LED + fans + hydroponic system):USD 600–900 per set</a:t>
            </a:r>
            <a:endParaRPr lang="en-US" altLang="zh-CN" sz="1200">
              <a:latin typeface="Calibri" panose="020F0502020204030204" charset="0"/>
              <a:ea typeface="新宋体" panose="02010609030101010101" charset="-122"/>
              <a:cs typeface="Calibri" panose="020F0502020204030204" charset="0"/>
            </a:endParaRPr>
          </a:p>
        </p:txBody>
      </p:sp>
      <p:pic>
        <p:nvPicPr>
          <p:cNvPr id="40" name="图片 39" descr="C:/Users/Administrator/Desktop/运营资料/产品/种植架/牧草架/牧草架/新铁架牧草架/主图/2.jpg2"/>
          <p:cNvPicPr/>
          <p:nvPr/>
        </p:nvPicPr>
        <p:blipFill>
          <a:blip r:embed="rId5"/>
          <a:srcRect t="4752" b="4752"/>
          <a:stretch>
            <a:fillRect/>
          </a:stretch>
        </p:blipFill>
        <p:spPr>
          <a:xfrm>
            <a:off x="550545" y="1518920"/>
            <a:ext cx="2472055" cy="2237740"/>
          </a:xfrm>
          <a:prstGeom prst="rect">
            <a:avLst/>
          </a:prstGeom>
          <a:effectLst/>
        </p:spPr>
      </p:pic>
      <p:pic>
        <p:nvPicPr>
          <p:cNvPr id="8" name="图片 7" descr="C:/Users/Administrator/Desktop/运营资料/产品/种植架/牧草架/牧草架/新铁架牧草架/主图/4.jpg4"/>
          <p:cNvPicPr/>
          <p:nvPr/>
        </p:nvPicPr>
        <p:blipFill>
          <a:blip r:embed="rId6"/>
          <a:srcRect t="4752" b="4752"/>
          <a:stretch>
            <a:fillRect/>
          </a:stretch>
        </p:blipFill>
        <p:spPr>
          <a:xfrm>
            <a:off x="3149600" y="1518920"/>
            <a:ext cx="2472055" cy="2237740"/>
          </a:xfrm>
          <a:prstGeom prst="rect">
            <a:avLst/>
          </a:prstGeom>
          <a:effectLst/>
        </p:spPr>
      </p:pic>
      <p:pic>
        <p:nvPicPr>
          <p:cNvPr id="9" name="图片 8" descr="C:/Users/Administrator/Desktop/运营资料/产品/种植架/牧草架/牧草架/新铁架牧草架/主图/5.jpg5"/>
          <p:cNvPicPr/>
          <p:nvPr/>
        </p:nvPicPr>
        <p:blipFill>
          <a:blip r:embed="rId7"/>
          <a:srcRect t="4752" b="4752"/>
          <a:stretch>
            <a:fillRect/>
          </a:stretch>
        </p:blipFill>
        <p:spPr>
          <a:xfrm>
            <a:off x="550545" y="3923665"/>
            <a:ext cx="2472055" cy="2237740"/>
          </a:xfrm>
          <a:prstGeom prst="rect">
            <a:avLst/>
          </a:prstGeom>
          <a:effectLst/>
        </p:spPr>
      </p:pic>
      <p:pic>
        <p:nvPicPr>
          <p:cNvPr id="7" name="图片 6" descr="C:/Users/Administrator/Desktop/运营资料/产品/种植架/牧草架/牧草架/新铁架牧草架/主图/1.jpg1"/>
          <p:cNvPicPr/>
          <p:nvPr/>
        </p:nvPicPr>
        <p:blipFill>
          <a:blip r:embed="rId8"/>
          <a:srcRect t="4752" b="4752"/>
          <a:stretch>
            <a:fillRect/>
          </a:stretch>
        </p:blipFill>
        <p:spPr>
          <a:xfrm>
            <a:off x="3149600" y="3923665"/>
            <a:ext cx="2472055" cy="2237740"/>
          </a:xfrm>
          <a:prstGeom prst="rect">
            <a:avLst/>
          </a:prstGeom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TEMPLATE_CATEGORY" val="diagram"/>
  <p:tag name="KSO_WM_TEMPLATE_INDEX" val="768"/>
  <p:tag name="KSO_WM_TAG_VERSION" val="1.0"/>
  <p:tag name="KSO_WM_UNIT_TYPE" val="l_h_f"/>
  <p:tag name="KSO_WM_UNIT_INDEX" val="1_2_1"/>
  <p:tag name="KSO_WM_UNIT_ID" val="diagram768_4*l_h_f*1_2_1"/>
  <p:tag name="KSO_WM_UNIT_CLEAR" val="1"/>
  <p:tag name="KSO_WM_UNIT_LAYERLEVEL" val="1_1_1"/>
  <p:tag name="KSO_WM_UNIT_VALUE" val="18"/>
  <p:tag name="KSO_WM_UNIT_HIGHLIGHT" val="0"/>
  <p:tag name="KSO_WM_UNIT_COMPATIBLE" val="0"/>
  <p:tag name="KSO_WM_BEAUTIFY_FLAG" val="#wm#"/>
  <p:tag name="KSO_WM_UNIT_PRESET_TEXT_INDEX" val="4"/>
  <p:tag name="KSO_WM_UNIT_PRESET_TEXT_LEN" val="35"/>
  <p:tag name="KSO_WM_DIAGRAM_GROUP_CODE" val="l1-1"/>
  <p:tag name="KSO_WM_UNIT_TEXT_FILL_FORE_SCHEMECOLOR_INDEX" val="13"/>
  <p:tag name="KSO_WM_UNIT_TEXT_FILL_TYPE" val="1"/>
  <p:tag name="KSO_WM_DIAGRAM_VIRTUALLY_FRAME" val="{&quot;height&quot;:37.2,&quot;left&quot;:230.95,&quot;top&quot;:164.05,&quot;width&quot;:518.6}"/>
</p:tagLst>
</file>

<file path=ppt/tags/tag10.xml><?xml version="1.0" encoding="utf-8"?>
<p:tagLst xmlns:p="http://schemas.openxmlformats.org/presentationml/2006/main">
  <p:tag name="KSO_WM_DIAGRAM_VIRTUALLY_FRAME" val="{&quot;height&quot;:213.5,&quot;left&quot;:54.6,&quot;top&quot;:306,&quot;width&quot;:687.4}"/>
</p:tagLst>
</file>

<file path=ppt/tags/tag11.xml><?xml version="1.0" encoding="utf-8"?>
<p:tagLst xmlns:p="http://schemas.openxmlformats.org/presentationml/2006/main">
  <p:tag name="KSO_WM_DIAGRAM_VIRTUALLY_FRAME" val="{&quot;height&quot;:213.5,&quot;left&quot;:54.6,&quot;top&quot;:306,&quot;width&quot;:687.4}"/>
</p:tagLst>
</file>

<file path=ppt/tags/tag12.xml><?xml version="1.0" encoding="utf-8"?>
<p:tagLst xmlns:p="http://schemas.openxmlformats.org/presentationml/2006/main">
  <p:tag name="KSO_WM_DIAGRAM_VIRTUALLY_FRAME" val="{&quot;height&quot;:213.5,&quot;left&quot;:54.6,&quot;top&quot;:306,&quot;width&quot;:687.4}"/>
</p:tagLst>
</file>

<file path=ppt/tags/tag13.xml><?xml version="1.0" encoding="utf-8"?>
<p:tagLst xmlns:p="http://schemas.openxmlformats.org/presentationml/2006/main">
  <p:tag name="KSO_WM_DIAGRAM_VIRTUALLY_FRAME" val="{&quot;height&quot;:213.5,&quot;left&quot;:54.6,&quot;top&quot;:306,&quot;width&quot;:687.4}"/>
</p:tagLst>
</file>

<file path=ppt/tags/tag14.xml><?xml version="1.0" encoding="utf-8"?>
<p:tagLst xmlns:p="http://schemas.openxmlformats.org/presentationml/2006/main">
  <p:tag name="KSO_WM_DIAGRAM_VIRTUALLY_FRAME" val="{&quot;height&quot;:213.5,&quot;left&quot;:54.6,&quot;top&quot;:306,&quot;width&quot;:687.4}"/>
</p:tagLst>
</file>

<file path=ppt/tags/tag15.xml><?xml version="1.0" encoding="utf-8"?>
<p:tagLst xmlns:p="http://schemas.openxmlformats.org/presentationml/2006/main">
  <p:tag name="KSO_WM_DIAGRAM_VIRTUALLY_FRAME" val="{&quot;height&quot;:213.5,&quot;left&quot;:54.6,&quot;top&quot;:306,&quot;width&quot;:687.4}"/>
</p:tagLst>
</file>

<file path=ppt/tags/tag16.xml><?xml version="1.0" encoding="utf-8"?>
<p:tagLst xmlns:p="http://schemas.openxmlformats.org/presentationml/2006/main">
  <p:tag name="KSO_WM_DIAGRAM_VIRTUALLY_FRAME" val="{&quot;height&quot;:213.5,&quot;left&quot;:54.6,&quot;top&quot;:306,&quot;width&quot;:687.4}"/>
</p:tagLst>
</file>

<file path=ppt/tags/tag17.xml><?xml version="1.0" encoding="utf-8"?>
<p:tagLst xmlns:p="http://schemas.openxmlformats.org/presentationml/2006/main">
  <p:tag name="KSO_WM_DIAGRAM_VIRTUALLY_FRAME" val="{&quot;height&quot;:213.5,&quot;left&quot;:54.6,&quot;top&quot;:306,&quot;width&quot;:687.4}"/>
</p:tagLst>
</file>

<file path=ppt/tags/tag18.xml><?xml version="1.0" encoding="utf-8"?>
<p:tagLst xmlns:p="http://schemas.openxmlformats.org/presentationml/2006/main">
  <p:tag name="KSO_WM_DIAGRAM_VIRTUALLY_FRAME" val="{&quot;height&quot;:213.5,&quot;left&quot;:54.6,&quot;top&quot;:306,&quot;width&quot;:687.4}"/>
</p:tagLst>
</file>

<file path=ppt/tags/tag19.xml><?xml version="1.0" encoding="utf-8"?>
<p:tagLst xmlns:p="http://schemas.openxmlformats.org/presentationml/2006/main">
  <p:tag name="KSO_WM_DIAGRAM_VIRTUALLY_FRAME" val="{&quot;height&quot;:213.5,&quot;left&quot;:54.6,&quot;top&quot;:306,&quot;width&quot;:687.4}"/>
</p:tagLst>
</file>

<file path=ppt/tags/tag2.xml><?xml version="1.0" encoding="utf-8"?>
<p:tagLst xmlns:p="http://schemas.openxmlformats.org/presentationml/2006/main">
  <p:tag name="KSO_WM_TAG_VERSION" val="1.0"/>
  <p:tag name="KSO_WM_TEMPLATE_CATEGORY" val="diagram"/>
  <p:tag name="KSO_WM_TEMPLATE_INDEX" val="799"/>
  <p:tag name="KSO_WM_UNIT_TYPE" val="l_h_f"/>
  <p:tag name="KSO_WM_UNIT_INDEX" val="1_1_1"/>
  <p:tag name="KSO_WM_UNIT_ID" val="261*l_h_f*1_1_1"/>
  <p:tag name="KSO_WM_UNIT_CLEAR" val="1"/>
  <p:tag name="KSO_WM_UNIT_LAYERLEVEL" val="1_1_1"/>
  <p:tag name="KSO_WM_UNIT_VALUE" val="57"/>
  <p:tag name="KSO_WM_UNIT_HIGHLIGHT" val="0"/>
  <p:tag name="KSO_WM_UNIT_COMPATIBLE" val="0"/>
  <p:tag name="KSO_WM_BEAUTIFY_FLAG" val="#wm#"/>
  <p:tag name="KSO_WM_UNIT_PRESET_TEXT_INDEX" val="4"/>
  <p:tag name="KSO_WM_UNIT_PRESET_TEXT_LEN" val="120"/>
  <p:tag name="KSO_WM_DIAGRAM_GROUP_CODE" val="l1-1"/>
  <p:tag name="KSO_WM_UNIT_TEXT_FILL_FORE_SCHEMECOLOR_INDEX" val="13"/>
  <p:tag name="KSO_WM_UNIT_TEXT_FILL_TYPE" val="1"/>
  <p:tag name="KSO_WM_DIAGRAM_VIRTUALLY_FRAME" val="{&quot;height&quot;:182.74472440944882,&quot;left&quot;:13.45,&quot;top&quot;:342.7052755905512,&quot;width&quot;:1028.85}"/>
</p:tagLst>
</file>

<file path=ppt/tags/tag20.xml><?xml version="1.0" encoding="utf-8"?>
<p:tagLst xmlns:p="http://schemas.openxmlformats.org/presentationml/2006/main">
  <p:tag name="KSO_WM_DIAGRAM_VIRTUALLY_FRAME" val="{&quot;height&quot;:213.5,&quot;left&quot;:54.6,&quot;top&quot;:306,&quot;width&quot;:687.4}"/>
</p:tagLst>
</file>

<file path=ppt/tags/tag21.xml><?xml version="1.0" encoding="utf-8"?>
<p:tagLst xmlns:p="http://schemas.openxmlformats.org/presentationml/2006/main">
  <p:tag name="KSO_WM_DIAGRAM_VIRTUALLY_FRAME" val="{&quot;height&quot;:213.5,&quot;left&quot;:54.6,&quot;top&quot;:306,&quot;width&quot;:687.4}"/>
</p:tagLst>
</file>

<file path=ppt/tags/tag2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3.xml><?xml version="1.0" encoding="utf-8"?>
<p:tagLst xmlns:p="http://schemas.openxmlformats.org/presentationml/2006/main">
  <p:tag name="KSO_WM_DIAGRAM_VIRTUALLY_FRAME" val="{&quot;height&quot;:328.25,&quot;left&quot;:52.95,&quot;top&quot;:136.25,&quot;width&quot;:887.4}"/>
</p:tagLst>
</file>

<file path=ppt/tags/tag24.xml><?xml version="1.0" encoding="utf-8"?>
<p:tagLst xmlns:p="http://schemas.openxmlformats.org/presentationml/2006/main">
  <p:tag name="KSO_WM_DIAGRAM_VIRTUALLY_FRAME" val="{&quot;height&quot;:328.25,&quot;left&quot;:52.95,&quot;top&quot;:136.25,&quot;width&quot;:887.4}"/>
</p:tagLst>
</file>

<file path=ppt/tags/tag25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26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27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28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29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3.xml><?xml version="1.0" encoding="utf-8"?>
<p:tagLst xmlns:p="http://schemas.openxmlformats.org/presentationml/2006/main">
  <p:tag name="KSO_WM_TAG_VERSION" val="1.0"/>
  <p:tag name="KSO_WM_TEMPLATE_CATEGORY" val="diagram"/>
  <p:tag name="KSO_WM_TEMPLATE_INDEX" val="799"/>
  <p:tag name="KSO_WM_UNIT_TYPE" val="l_h_a"/>
  <p:tag name="KSO_WM_UNIT_INDEX" val="1_1_1"/>
  <p:tag name="KSO_WM_UNIT_ID" val="261*l_h_a*1_1_1"/>
  <p:tag name="KSO_WM_UNIT_CLEAR" val="1"/>
  <p:tag name="KSO_WM_UNIT_LAYERLEVEL" val="1_1_1"/>
  <p:tag name="KSO_WM_UNIT_VALUE" val="18"/>
  <p:tag name="KSO_WM_UNIT_HIGHLIGHT" val="0"/>
  <p:tag name="KSO_WM_UNIT_COMPATIBLE" val="0"/>
  <p:tag name="KSO_WM_BEAUTIFY_FLAG" val="#wm#"/>
  <p:tag name="KSO_WM_UNIT_PRESET_TEXT_INDEX" val="4"/>
  <p:tag name="KSO_WM_UNIT_PRESET_TEXT_LEN" val="25"/>
  <p:tag name="KSO_WM_DIAGRAM_GROUP_CODE" val="l1-1"/>
  <p:tag name="KSO_WM_UNIT_TEXT_FILL_FORE_SCHEMECOLOR_INDEX" val="5"/>
  <p:tag name="KSO_WM_UNIT_TEXT_FILL_TYPE" val="1"/>
  <p:tag name="KSO_WM_DIAGRAM_VIRTUALLY_FRAME" val="{&quot;height&quot;:182.74472440944882,&quot;left&quot;:13.45,&quot;top&quot;:342.7052755905512,&quot;width&quot;:1028.85}"/>
</p:tagLst>
</file>

<file path=ppt/tags/tag30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31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32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33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34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35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36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37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38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39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4.xml><?xml version="1.0" encoding="utf-8"?>
<p:tagLst xmlns:p="http://schemas.openxmlformats.org/presentationml/2006/main">
  <p:tag name="KSO_WM_DIAGRAM_VIRTUALLY_FRAME" val="{&quot;height&quot;:213.5,&quot;left&quot;:54.6,&quot;top&quot;:306,&quot;width&quot;:659.05}"/>
</p:tagLst>
</file>

<file path=ppt/tags/tag40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41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42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43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44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45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46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47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48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49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5.xml><?xml version="1.0" encoding="utf-8"?>
<p:tagLst xmlns:p="http://schemas.openxmlformats.org/presentationml/2006/main">
  <p:tag name="KSO_WM_DIAGRAM_VIRTUALLY_FRAME" val="{&quot;height&quot;:213.5,&quot;left&quot;:54.6,&quot;top&quot;:306,&quot;width&quot;:659.05}"/>
</p:tagLst>
</file>

<file path=ppt/tags/tag50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51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52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53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54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55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56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57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58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59.xml><?xml version="1.0" encoding="utf-8"?>
<p:tagLst xmlns:p="http://schemas.openxmlformats.org/presentationml/2006/main">
  <p:tag name="KSO_WM_DIAGRAM_VIRTUALLY_FRAME" val="{&quot;height&quot;:328.25,&quot;left&quot;:52.95,&quot;top&quot;:136.25,&quot;width&quot;:910}"/>
</p:tagLst>
</file>

<file path=ppt/tags/tag6.xml><?xml version="1.0" encoding="utf-8"?>
<p:tagLst xmlns:p="http://schemas.openxmlformats.org/presentationml/2006/main">
  <p:tag name="KSO_WM_DIAGRAM_VIRTUALLY_FRAME" val="{&quot;height&quot;:213.5,&quot;left&quot;:54.6,&quot;top&quot;:306,&quot;width&quot;:659.05}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1.xml><?xml version="1.0" encoding="utf-8"?>
<p:tagLst xmlns:p="http://schemas.openxmlformats.org/presentationml/2006/main">
  <p:tag name="KSO_WM_TAG_VERSION" val="1.0"/>
  <p:tag name="KSO_WM_TEMPLATE_CATEGORY" val="diagram"/>
  <p:tag name="KSO_WM_TEMPLATE_INDEX" val="799"/>
  <p:tag name="KSO_WM_UNIT_TYPE" val="l_h_f"/>
  <p:tag name="KSO_WM_UNIT_INDEX" val="1_1_1"/>
  <p:tag name="KSO_WM_UNIT_ID" val="261*l_h_f*1_1_1"/>
  <p:tag name="KSO_WM_UNIT_CLEAR" val="1"/>
  <p:tag name="KSO_WM_UNIT_LAYERLEVEL" val="1_1_1"/>
  <p:tag name="KSO_WM_UNIT_VALUE" val="57"/>
  <p:tag name="KSO_WM_UNIT_HIGHLIGHT" val="0"/>
  <p:tag name="KSO_WM_UNIT_COMPATIBLE" val="0"/>
  <p:tag name="KSO_WM_BEAUTIFY_FLAG" val="#wm#"/>
  <p:tag name="KSO_WM_UNIT_PRESET_TEXT_INDEX" val="4"/>
  <p:tag name="KSO_WM_UNIT_PRESET_TEXT_LEN" val="120"/>
  <p:tag name="KSO_WM_DIAGRAM_GROUP_CODE" val="l1-1"/>
  <p:tag name="KSO_WM_UNIT_TEXT_FILL_FORE_SCHEMECOLOR_INDEX" val="13"/>
  <p:tag name="KSO_WM_UNIT_TEXT_FILL_TYPE" val="1"/>
  <p:tag name="KSO_WM_DIAGRAM_VIRTUALLY_FRAME" val="{&quot;height&quot;:182.74472440944882,&quot;left&quot;:13.45,&quot;top&quot;:342.7052755905512,&quot;width&quot;:1028.85}"/>
</p:tagLst>
</file>

<file path=ppt/tags/tag62.xml><?xml version="1.0" encoding="utf-8"?>
<p:tagLst xmlns:p="http://schemas.openxmlformats.org/presentationml/2006/main">
  <p:tag name="KSO_WM_TAG_VERSION" val="1.0"/>
  <p:tag name="KSO_WM_TEMPLATE_CATEGORY" val="diagram"/>
  <p:tag name="KSO_WM_TEMPLATE_INDEX" val="799"/>
  <p:tag name="KSO_WM_UNIT_TYPE" val="l_h_a"/>
  <p:tag name="KSO_WM_UNIT_INDEX" val="1_1_1"/>
  <p:tag name="KSO_WM_UNIT_ID" val="261*l_h_a*1_1_1"/>
  <p:tag name="KSO_WM_UNIT_CLEAR" val="1"/>
  <p:tag name="KSO_WM_UNIT_LAYERLEVEL" val="1_1_1"/>
  <p:tag name="KSO_WM_UNIT_VALUE" val="18"/>
  <p:tag name="KSO_WM_UNIT_HIGHLIGHT" val="0"/>
  <p:tag name="KSO_WM_UNIT_COMPATIBLE" val="0"/>
  <p:tag name="KSO_WM_BEAUTIFY_FLAG" val="#wm#"/>
  <p:tag name="KSO_WM_UNIT_PRESET_TEXT_INDEX" val="4"/>
  <p:tag name="KSO_WM_UNIT_PRESET_TEXT_LEN" val="25"/>
  <p:tag name="KSO_WM_DIAGRAM_GROUP_CODE" val="l1-1"/>
  <p:tag name="KSO_WM_UNIT_TEXT_FILL_FORE_SCHEMECOLOR_INDEX" val="5"/>
  <p:tag name="KSO_WM_UNIT_TEXT_FILL_TYPE" val="1"/>
  <p:tag name="KSO_WM_DIAGRAM_VIRTUALLY_FRAME" val="{&quot;height&quot;:182.74472440944882,&quot;left&quot;:13.45,&quot;top&quot;:342.7052755905512,&quot;width&quot;:1028.85}"/>
</p:tagLst>
</file>

<file path=ppt/tags/tag63.xml><?xml version="1.0" encoding="utf-8"?>
<p:tagLst xmlns:p="http://schemas.openxmlformats.org/presentationml/2006/main">
  <p:tag name="KSO_WM_DIAGRAM_VIRTUALLY_FRAME" val="{&quot;height&quot;:403.25,&quot;left&quot;:473.65,&quot;top&quot;:127.4,&quot;width&quot;:473.5}"/>
</p:tagLst>
</file>

<file path=ppt/tags/tag64.xml><?xml version="1.0" encoding="utf-8"?>
<p:tagLst xmlns:p="http://schemas.openxmlformats.org/presentationml/2006/main">
  <p:tag name="KSO_WM_DIAGRAM_VIRTUALLY_FRAME" val="{&quot;height&quot;:403.25,&quot;left&quot;:473.65,&quot;top&quot;:127.4,&quot;width&quot;:473.5}"/>
</p:tagLst>
</file>

<file path=ppt/tags/tag65.xml><?xml version="1.0" encoding="utf-8"?>
<p:tagLst xmlns:p="http://schemas.openxmlformats.org/presentationml/2006/main">
  <p:tag name="KSO_WM_DIAGRAM_VIRTUALLY_FRAME" val="{&quot;height&quot;:403.25,&quot;left&quot;:473.65,&quot;top&quot;:127.4,&quot;width&quot;:473.5}"/>
</p:tagLst>
</file>

<file path=ppt/tags/tag66.xml><?xml version="1.0" encoding="utf-8"?>
<p:tagLst xmlns:p="http://schemas.openxmlformats.org/presentationml/2006/main">
  <p:tag name="KSO_WM_DIAGRAM_VIRTUALLY_FRAME" val="{&quot;height&quot;:403.25,&quot;left&quot;:473.65,&quot;top&quot;:127.4,&quot;width&quot;:473.5}"/>
</p:tagLst>
</file>

<file path=ppt/tags/tag67.xml><?xml version="1.0" encoding="utf-8"?>
<p:tagLst xmlns:p="http://schemas.openxmlformats.org/presentationml/2006/main">
  <p:tag name="KSO_WM_TAG_VERSION" val="1.0"/>
  <p:tag name="KSO_WM_TEMPLATE_CATEGORY" val="diagram"/>
  <p:tag name="KSO_WM_TEMPLATE_INDEX" val="799"/>
  <p:tag name="KSO_WM_UNIT_TYPE" val="l_h_f"/>
  <p:tag name="KSO_WM_UNIT_INDEX" val="1_1_1"/>
  <p:tag name="KSO_WM_UNIT_ID" val="261*l_h_f*1_1_1"/>
  <p:tag name="KSO_WM_UNIT_CLEAR" val="1"/>
  <p:tag name="KSO_WM_UNIT_LAYERLEVEL" val="1_1_1"/>
  <p:tag name="KSO_WM_UNIT_VALUE" val="57"/>
  <p:tag name="KSO_WM_UNIT_HIGHLIGHT" val="0"/>
  <p:tag name="KSO_WM_UNIT_COMPATIBLE" val="0"/>
  <p:tag name="KSO_WM_BEAUTIFY_FLAG" val="#wm#"/>
  <p:tag name="KSO_WM_UNIT_PRESET_TEXT_INDEX" val="4"/>
  <p:tag name="KSO_WM_UNIT_PRESET_TEXT_LEN" val="120"/>
  <p:tag name="KSO_WM_DIAGRAM_GROUP_CODE" val="l1-1"/>
  <p:tag name="KSO_WM_UNIT_TEXT_FILL_FORE_SCHEMECOLOR_INDEX" val="13"/>
  <p:tag name="KSO_WM_UNIT_TEXT_FILL_TYPE" val="1"/>
  <p:tag name="KSO_WM_DIAGRAM_VIRTUALLY_FRAME" val="{&quot;height&quot;:182.74472440944882,&quot;left&quot;:13.45,&quot;top&quot;:342.7052755905512,&quot;width&quot;:1028.85}"/>
</p:tagLst>
</file>

<file path=ppt/tags/tag68.xml><?xml version="1.0" encoding="utf-8"?>
<p:tagLst xmlns:p="http://schemas.openxmlformats.org/presentationml/2006/main">
  <p:tag name="KSO_WM_TAG_VERSION" val="1.0"/>
  <p:tag name="KSO_WM_TEMPLATE_CATEGORY" val="diagram"/>
  <p:tag name="KSO_WM_TEMPLATE_INDEX" val="799"/>
  <p:tag name="KSO_WM_UNIT_TYPE" val="l_h_a"/>
  <p:tag name="KSO_WM_UNIT_INDEX" val="1_1_1"/>
  <p:tag name="KSO_WM_UNIT_ID" val="261*l_h_a*1_1_1"/>
  <p:tag name="KSO_WM_UNIT_CLEAR" val="1"/>
  <p:tag name="KSO_WM_UNIT_LAYERLEVEL" val="1_1_1"/>
  <p:tag name="KSO_WM_UNIT_VALUE" val="18"/>
  <p:tag name="KSO_WM_UNIT_HIGHLIGHT" val="0"/>
  <p:tag name="KSO_WM_UNIT_COMPATIBLE" val="0"/>
  <p:tag name="KSO_WM_BEAUTIFY_FLAG" val="#wm#"/>
  <p:tag name="KSO_WM_UNIT_PRESET_TEXT_INDEX" val="4"/>
  <p:tag name="KSO_WM_UNIT_PRESET_TEXT_LEN" val="25"/>
  <p:tag name="KSO_WM_DIAGRAM_GROUP_CODE" val="l1-1"/>
  <p:tag name="KSO_WM_UNIT_TEXT_FILL_FORE_SCHEMECOLOR_INDEX" val="5"/>
  <p:tag name="KSO_WM_UNIT_TEXT_FILL_TYPE" val="1"/>
  <p:tag name="KSO_WM_DIAGRAM_VIRTUALLY_FRAME" val="{&quot;height&quot;:182.74472440944882,&quot;left&quot;:13.45,&quot;top&quot;:342.7052755905512,&quot;width&quot;:1028.85}"/>
</p:tagLst>
</file>

<file path=ppt/tags/tag69.xml><?xml version="1.0" encoding="utf-8"?>
<p:tagLst xmlns:p="http://schemas.openxmlformats.org/presentationml/2006/main">
  <p:tag name="KSO_WM_DIAGRAM_VIRTUALLY_FRAME" val="{&quot;height&quot;:403.25,&quot;left&quot;:473.65,&quot;top&quot;:127.4,&quot;width&quot;:473.5}"/>
</p:tagLst>
</file>

<file path=ppt/tags/tag7.xml><?xml version="1.0" encoding="utf-8"?>
<p:tagLst xmlns:p="http://schemas.openxmlformats.org/presentationml/2006/main">
  <p:tag name="KSO_WM_DIAGRAM_VIRTUALLY_FRAME" val="{&quot;height&quot;:213.5,&quot;left&quot;:54.6,&quot;top&quot;:306,&quot;width&quot;:659.05}"/>
</p:tagLst>
</file>

<file path=ppt/tags/tag70.xml><?xml version="1.0" encoding="utf-8"?>
<p:tagLst xmlns:p="http://schemas.openxmlformats.org/presentationml/2006/main">
  <p:tag name="KSO_WM_DIAGRAM_VIRTUALLY_FRAME" val="{&quot;height&quot;:403.25,&quot;left&quot;:473.65,&quot;top&quot;:127.4,&quot;width&quot;:473.5}"/>
</p:tagLst>
</file>

<file path=ppt/tags/tag71.xml><?xml version="1.0" encoding="utf-8"?>
<p:tagLst xmlns:p="http://schemas.openxmlformats.org/presentationml/2006/main">
  <p:tag name="KSO_WM_DIAGRAM_VIRTUALLY_FRAME" val="{&quot;height&quot;:403.25,&quot;left&quot;:473.65,&quot;top&quot;:127.4,&quot;width&quot;:473.5}"/>
</p:tagLst>
</file>

<file path=ppt/tags/tag72.xml><?xml version="1.0" encoding="utf-8"?>
<p:tagLst xmlns:p="http://schemas.openxmlformats.org/presentationml/2006/main">
  <p:tag name="resource_record_key" val="{&quot;12&quot;:[25001070,25001083,25001515]}"/>
</p:tagLst>
</file>

<file path=ppt/tags/tag8.xml><?xml version="1.0" encoding="utf-8"?>
<p:tagLst xmlns:p="http://schemas.openxmlformats.org/presentationml/2006/main">
  <p:tag name="KSO_WM_DIAGRAM_VIRTUALLY_FRAME" val="{&quot;height&quot;:213.5,&quot;left&quot;:54.6,&quot;top&quot;:306,&quot;width&quot;:659.05}"/>
</p:tagLst>
</file>

<file path=ppt/tags/tag9.xml><?xml version="1.0" encoding="utf-8"?>
<p:tagLst xmlns:p="http://schemas.openxmlformats.org/presentationml/2006/main">
  <p:tag name="KSO_WM_DIAGRAM_VIRTUALLY_FRAME" val="{&quot;height&quot;:213.5,&quot;left&quot;:54.6,&quot;top&quot;:306,&quot;width&quot;:659.05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7875</Words>
  <Application>WPS 演示</Application>
  <PresentationFormat>宽屏</PresentationFormat>
  <Paragraphs>330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7" baseType="lpstr">
      <vt:lpstr>Arial</vt:lpstr>
      <vt:lpstr>宋体</vt:lpstr>
      <vt:lpstr>Wingdings</vt:lpstr>
      <vt:lpstr>思源宋体 CN SemiBold</vt:lpstr>
      <vt:lpstr>Calibri</vt:lpstr>
      <vt:lpstr>思源宋体 CN Heavy</vt:lpstr>
      <vt:lpstr>新宋体</vt:lpstr>
      <vt:lpstr>微软雅黑</vt:lpstr>
      <vt:lpstr>Calibri Light</vt:lpstr>
      <vt:lpstr>黑体</vt:lpstr>
      <vt:lpstr>汉仪君黑-45简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天行健 天禾风</cp:lastModifiedBy>
  <cp:revision>32</cp:revision>
  <dcterms:created xsi:type="dcterms:W3CDTF">2018-07-17T02:28:00Z</dcterms:created>
  <dcterms:modified xsi:type="dcterms:W3CDTF">2025-12-26T02:06:00Z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2052-12.1.0.20784</vt:lpwstr>
  </property>
  <property fmtid="{D5CDD505-2E9C-101B-9397-08002B2CF9AE}" pid="3" name="KSOTemplateUUID">
    <vt:lpwstr>v1.0_mb_1RSEcUu66K3e566fJSGP7A==</vt:lpwstr>
  </property>
  <property fmtid="{D5CDD505-2E9C-101B-9397-08002B2CF9AE}" pid="4" name="ICV">
    <vt:lpwstr>22DD128D59FE46CE8AF3E447D8CF8F9E_13</vt:lpwstr>
  </property>
</Properties>
</file>